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5682" r:id="rId4"/>
  </p:sldMasterIdLst>
  <p:notesMasterIdLst>
    <p:notesMasterId r:id="rId23"/>
  </p:notesMasterIdLst>
  <p:handoutMasterIdLst>
    <p:handoutMasterId r:id="rId24"/>
  </p:handoutMasterIdLst>
  <p:sldIdLst>
    <p:sldId id="256" r:id="rId5"/>
    <p:sldId id="327" r:id="rId6"/>
    <p:sldId id="308" r:id="rId7"/>
    <p:sldId id="341" r:id="rId8"/>
    <p:sldId id="342" r:id="rId9"/>
    <p:sldId id="311" r:id="rId10"/>
    <p:sldId id="340" r:id="rId11"/>
    <p:sldId id="329" r:id="rId12"/>
    <p:sldId id="330" r:id="rId13"/>
    <p:sldId id="331" r:id="rId14"/>
    <p:sldId id="332" r:id="rId15"/>
    <p:sldId id="333" r:id="rId16"/>
    <p:sldId id="334" r:id="rId17"/>
    <p:sldId id="335" r:id="rId18"/>
    <p:sldId id="336" r:id="rId19"/>
    <p:sldId id="337" r:id="rId20"/>
    <p:sldId id="338" r:id="rId21"/>
    <p:sldId id="33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80" userDrawn="1">
          <p15:clr>
            <a:srgbClr val="A4A3A4"/>
          </p15:clr>
        </p15:guide>
        <p15:guide id="2" orient="horz" pos="1776" userDrawn="1">
          <p15:clr>
            <a:srgbClr val="A4A3A4"/>
          </p15:clr>
        </p15:guide>
        <p15:guide id="4" orient="horz" pos="3240" userDrawn="1">
          <p15:clr>
            <a:srgbClr val="A4A3A4"/>
          </p15:clr>
        </p15:guide>
        <p15:guide id="5" pos="3840">
          <p15:clr>
            <a:srgbClr val="A4A3A4"/>
          </p15:clr>
        </p15:guide>
        <p15:guide id="6" pos="5664" userDrawn="1">
          <p15:clr>
            <a:srgbClr val="A4A3A4"/>
          </p15:clr>
        </p15:guide>
        <p15:guide id="7" pos="1536" userDrawn="1">
          <p15:clr>
            <a:srgbClr val="A4A3A4"/>
          </p15:clr>
        </p15:guide>
        <p15:guide id="8" orient="horz" pos="72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19"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0803"/>
    <a:srgbClr val="373921"/>
    <a:srgbClr val="BF8641"/>
    <a:srgbClr val="D98D30"/>
    <a:srgbClr val="BF67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C0B697-2C3A-4740-87CA-8B77EB796AAF}" v="80" dt="2024-10-07T23:16:46.10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94660"/>
  </p:normalViewPr>
  <p:slideViewPr>
    <p:cSldViewPr snapToGrid="0">
      <p:cViewPr varScale="1">
        <p:scale>
          <a:sx n="82" d="100"/>
          <a:sy n="82" d="100"/>
        </p:scale>
        <p:origin x="710" y="48"/>
      </p:cViewPr>
      <p:guideLst>
        <p:guide orient="horz" pos="1080"/>
        <p:guide orient="horz" pos="1776"/>
        <p:guide orient="horz" pos="3240"/>
        <p:guide pos="3840"/>
        <p:guide pos="5664"/>
        <p:guide pos="1536"/>
        <p:guide orient="horz" pos="720"/>
      </p:guideLst>
    </p:cSldViewPr>
  </p:slideViewPr>
  <p:notesTextViewPr>
    <p:cViewPr>
      <p:scale>
        <a:sx n="1" d="1"/>
        <a:sy n="1" d="1"/>
      </p:scale>
      <p:origin x="0" y="0"/>
    </p:cViewPr>
  </p:notesTextViewPr>
  <p:sorterViewPr>
    <p:cViewPr>
      <p:scale>
        <a:sx n="1" d="1"/>
        <a:sy n="1" d="1"/>
      </p:scale>
      <p:origin x="0" y="-1071"/>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ulazeez Saliu" userId="b4ec607336e944b8" providerId="LiveId" clId="{01C0B697-2C3A-4740-87CA-8B77EB796AAF}"/>
    <pc:docChg chg="undo custSel addSld delSld modSld">
      <pc:chgData name="Abdulazeez Saliu" userId="b4ec607336e944b8" providerId="LiveId" clId="{01C0B697-2C3A-4740-87CA-8B77EB796AAF}" dt="2024-10-07T23:16:46.106" v="399" actId="14100"/>
      <pc:docMkLst>
        <pc:docMk/>
      </pc:docMkLst>
      <pc:sldChg chg="modSp mod">
        <pc:chgData name="Abdulazeez Saliu" userId="b4ec607336e944b8" providerId="LiveId" clId="{01C0B697-2C3A-4740-87CA-8B77EB796AAF}" dt="2024-10-07T22:21:17.821" v="56" actId="255"/>
        <pc:sldMkLst>
          <pc:docMk/>
          <pc:sldMk cId="1642425379" sldId="256"/>
        </pc:sldMkLst>
        <pc:spChg chg="mod">
          <ac:chgData name="Abdulazeez Saliu" userId="b4ec607336e944b8" providerId="LiveId" clId="{01C0B697-2C3A-4740-87CA-8B77EB796AAF}" dt="2024-10-07T22:21:17.821" v="56" actId="255"/>
          <ac:spMkLst>
            <pc:docMk/>
            <pc:sldMk cId="1642425379" sldId="256"/>
            <ac:spMk id="46" creationId="{70F6BB83-FE06-42C6-8C19-9F085DD9A9BF}"/>
          </ac:spMkLst>
        </pc:spChg>
        <pc:spChg chg="mod">
          <ac:chgData name="Abdulazeez Saliu" userId="b4ec607336e944b8" providerId="LiveId" clId="{01C0B697-2C3A-4740-87CA-8B77EB796AAF}" dt="2024-10-07T22:21:11.975" v="55" actId="255"/>
          <ac:spMkLst>
            <pc:docMk/>
            <pc:sldMk cId="1642425379" sldId="256"/>
            <ac:spMk id="1031" creationId="{825D5352-513E-122E-D22E-2A2152BAF23E}"/>
          </ac:spMkLst>
        </pc:spChg>
      </pc:sldChg>
      <pc:sldChg chg="modSp">
        <pc:chgData name="Abdulazeez Saliu" userId="b4ec607336e944b8" providerId="LiveId" clId="{01C0B697-2C3A-4740-87CA-8B77EB796AAF}" dt="2024-10-07T22:19:36.723" v="50" actId="339"/>
        <pc:sldMkLst>
          <pc:docMk/>
          <pc:sldMk cId="305209893" sldId="308"/>
        </pc:sldMkLst>
        <pc:graphicFrameChg chg="mod">
          <ac:chgData name="Abdulazeez Saliu" userId="b4ec607336e944b8" providerId="LiveId" clId="{01C0B697-2C3A-4740-87CA-8B77EB796AAF}" dt="2024-10-07T22:19:36.723" v="50" actId="339"/>
          <ac:graphicFrameMkLst>
            <pc:docMk/>
            <pc:sldMk cId="305209893" sldId="308"/>
            <ac:graphicFrameMk id="37" creationId="{15993D20-66F9-7BBE-93F2-1418EE249687}"/>
          </ac:graphicFrameMkLst>
        </pc:graphicFrameChg>
      </pc:sldChg>
      <pc:sldChg chg="addSp delSp modSp add del mod">
        <pc:chgData name="Abdulazeez Saliu" userId="b4ec607336e944b8" providerId="LiveId" clId="{01C0B697-2C3A-4740-87CA-8B77EB796AAF}" dt="2024-10-07T22:44:37.013" v="135" actId="1076"/>
        <pc:sldMkLst>
          <pc:docMk/>
          <pc:sldMk cId="212767927" sldId="311"/>
        </pc:sldMkLst>
        <pc:spChg chg="mod">
          <ac:chgData name="Abdulazeez Saliu" userId="b4ec607336e944b8" providerId="LiveId" clId="{01C0B697-2C3A-4740-87CA-8B77EB796AAF}" dt="2024-10-07T22:44:37.013" v="135" actId="1076"/>
          <ac:spMkLst>
            <pc:docMk/>
            <pc:sldMk cId="212767927" sldId="311"/>
            <ac:spMk id="5" creationId="{FFC8EF22-A1A7-065E-DDD6-B7BA76AECE8C}"/>
          </ac:spMkLst>
        </pc:spChg>
        <pc:picChg chg="add mod">
          <ac:chgData name="Abdulazeez Saliu" userId="b4ec607336e944b8" providerId="LiveId" clId="{01C0B697-2C3A-4740-87CA-8B77EB796AAF}" dt="2024-10-07T22:36:57.723" v="125" actId="14100"/>
          <ac:picMkLst>
            <pc:docMk/>
            <pc:sldMk cId="212767927" sldId="311"/>
            <ac:picMk id="7" creationId="{050D18E0-7949-9997-B2AF-6E5A23F8E67F}"/>
          </ac:picMkLst>
        </pc:picChg>
        <pc:picChg chg="mod">
          <ac:chgData name="Abdulazeez Saliu" userId="b4ec607336e944b8" providerId="LiveId" clId="{01C0B697-2C3A-4740-87CA-8B77EB796AAF}" dt="2024-10-07T22:44:28.653" v="133" actId="1076"/>
          <ac:picMkLst>
            <pc:docMk/>
            <pc:sldMk cId="212767927" sldId="311"/>
            <ac:picMk id="8" creationId="{9AF1727E-E901-4292-931B-CD986A1593DB}"/>
          </ac:picMkLst>
        </pc:picChg>
        <pc:picChg chg="del mod">
          <ac:chgData name="Abdulazeez Saliu" userId="b4ec607336e944b8" providerId="LiveId" clId="{01C0B697-2C3A-4740-87CA-8B77EB796AAF}" dt="2024-10-07T22:35:33.793" v="111" actId="478"/>
          <ac:picMkLst>
            <pc:docMk/>
            <pc:sldMk cId="212767927" sldId="311"/>
            <ac:picMk id="4098" creationId="{FA3A0BC1-CB31-1361-7D6A-C69CBD29C309}"/>
          </ac:picMkLst>
        </pc:picChg>
      </pc:sldChg>
      <pc:sldChg chg="modSp mod">
        <pc:chgData name="Abdulazeez Saliu" userId="b4ec607336e944b8" providerId="LiveId" clId="{01C0B697-2C3A-4740-87CA-8B77EB796AAF}" dt="2024-10-07T22:18:16.460" v="49" actId="255"/>
        <pc:sldMkLst>
          <pc:docMk/>
          <pc:sldMk cId="4138681485" sldId="327"/>
        </pc:sldMkLst>
        <pc:spChg chg="mod">
          <ac:chgData name="Abdulazeez Saliu" userId="b4ec607336e944b8" providerId="LiveId" clId="{01C0B697-2C3A-4740-87CA-8B77EB796AAF}" dt="2024-10-07T22:17:19.046" v="40" actId="1076"/>
          <ac:spMkLst>
            <pc:docMk/>
            <pc:sldMk cId="4138681485" sldId="327"/>
            <ac:spMk id="2" creationId="{CA98C48D-8FE7-491A-A6C7-72647C2A7837}"/>
          </ac:spMkLst>
        </pc:spChg>
        <pc:graphicFrameChg chg="mod">
          <ac:chgData name="Abdulazeez Saliu" userId="b4ec607336e944b8" providerId="LiveId" clId="{01C0B697-2C3A-4740-87CA-8B77EB796AAF}" dt="2024-10-07T22:18:16.460" v="49" actId="255"/>
          <ac:graphicFrameMkLst>
            <pc:docMk/>
            <pc:sldMk cId="4138681485" sldId="327"/>
            <ac:graphicFrameMk id="21" creationId="{A7D6C3B6-2AEB-7378-7436-99047E5823BB}"/>
          </ac:graphicFrameMkLst>
        </pc:graphicFrameChg>
        <pc:cxnChg chg="mod">
          <ac:chgData name="Abdulazeez Saliu" userId="b4ec607336e944b8" providerId="LiveId" clId="{01C0B697-2C3A-4740-87CA-8B77EB796AAF}" dt="2024-10-07T22:12:40.643" v="3" actId="1076"/>
          <ac:cxnSpMkLst>
            <pc:docMk/>
            <pc:sldMk cId="4138681485" sldId="327"/>
            <ac:cxnSpMk id="9" creationId="{E1DA684F-F04D-4BEA-9DE7-266132513CF7}"/>
          </ac:cxnSpMkLst>
        </pc:cxnChg>
      </pc:sldChg>
      <pc:sldChg chg="modSp">
        <pc:chgData name="Abdulazeez Saliu" userId="b4ec607336e944b8" providerId="LiveId" clId="{01C0B697-2C3A-4740-87CA-8B77EB796AAF}" dt="2024-10-07T22:31:19.790" v="96" actId="14100"/>
        <pc:sldMkLst>
          <pc:docMk/>
          <pc:sldMk cId="1549204106" sldId="329"/>
        </pc:sldMkLst>
        <pc:picChg chg="mod">
          <ac:chgData name="Abdulazeez Saliu" userId="b4ec607336e944b8" providerId="LiveId" clId="{01C0B697-2C3A-4740-87CA-8B77EB796AAF}" dt="2024-10-07T22:31:19.790" v="96" actId="14100"/>
          <ac:picMkLst>
            <pc:docMk/>
            <pc:sldMk cId="1549204106" sldId="329"/>
            <ac:picMk id="5122" creationId="{FB09BB94-961F-122B-A1CF-45F5A1ACABD2}"/>
          </ac:picMkLst>
        </pc:picChg>
      </pc:sldChg>
      <pc:sldChg chg="modSp mod">
        <pc:chgData name="Abdulazeez Saliu" userId="b4ec607336e944b8" providerId="LiveId" clId="{01C0B697-2C3A-4740-87CA-8B77EB796AAF}" dt="2024-10-07T22:31:30.777" v="99" actId="14100"/>
        <pc:sldMkLst>
          <pc:docMk/>
          <pc:sldMk cId="2906613583" sldId="330"/>
        </pc:sldMkLst>
        <pc:spChg chg="mod">
          <ac:chgData name="Abdulazeez Saliu" userId="b4ec607336e944b8" providerId="LiveId" clId="{01C0B697-2C3A-4740-87CA-8B77EB796AAF}" dt="2024-10-07T22:25:27.182" v="68" actId="2711"/>
          <ac:spMkLst>
            <pc:docMk/>
            <pc:sldMk cId="2906613583" sldId="330"/>
            <ac:spMk id="2" creationId="{372161F4-2744-65F2-40EF-065FEB3D104D}"/>
          </ac:spMkLst>
        </pc:spChg>
        <pc:picChg chg="mod">
          <ac:chgData name="Abdulazeez Saliu" userId="b4ec607336e944b8" providerId="LiveId" clId="{01C0B697-2C3A-4740-87CA-8B77EB796AAF}" dt="2024-10-07T22:31:30.777" v="99" actId="14100"/>
          <ac:picMkLst>
            <pc:docMk/>
            <pc:sldMk cId="2906613583" sldId="330"/>
            <ac:picMk id="6146" creationId="{9A3FC8CD-631B-5603-AFD4-1DA4179110E2}"/>
          </ac:picMkLst>
        </pc:picChg>
      </pc:sldChg>
      <pc:sldChg chg="modSp mod">
        <pc:chgData name="Abdulazeez Saliu" userId="b4ec607336e944b8" providerId="LiveId" clId="{01C0B697-2C3A-4740-87CA-8B77EB796AAF}" dt="2024-10-07T22:31:34.636" v="100" actId="14100"/>
        <pc:sldMkLst>
          <pc:docMk/>
          <pc:sldMk cId="1410831353" sldId="331"/>
        </pc:sldMkLst>
        <pc:spChg chg="mod">
          <ac:chgData name="Abdulazeez Saliu" userId="b4ec607336e944b8" providerId="LiveId" clId="{01C0B697-2C3A-4740-87CA-8B77EB796AAF}" dt="2024-10-07T22:26:18.665" v="79" actId="20577"/>
          <ac:spMkLst>
            <pc:docMk/>
            <pc:sldMk cId="1410831353" sldId="331"/>
            <ac:spMk id="2" creationId="{372161F4-2744-65F2-40EF-065FEB3D104D}"/>
          </ac:spMkLst>
        </pc:spChg>
        <pc:picChg chg="mod">
          <ac:chgData name="Abdulazeez Saliu" userId="b4ec607336e944b8" providerId="LiveId" clId="{01C0B697-2C3A-4740-87CA-8B77EB796AAF}" dt="2024-10-07T22:31:34.636" v="100" actId="14100"/>
          <ac:picMkLst>
            <pc:docMk/>
            <pc:sldMk cId="1410831353" sldId="331"/>
            <ac:picMk id="3" creationId="{B3850AE0-A5FB-2EE8-56A9-B327CED9B45E}"/>
          </ac:picMkLst>
        </pc:picChg>
      </pc:sldChg>
      <pc:sldChg chg="modSp mod">
        <pc:chgData name="Abdulazeez Saliu" userId="b4ec607336e944b8" providerId="LiveId" clId="{01C0B697-2C3A-4740-87CA-8B77EB796AAF}" dt="2024-10-07T22:31:44.238" v="102" actId="14100"/>
        <pc:sldMkLst>
          <pc:docMk/>
          <pc:sldMk cId="2031743983" sldId="332"/>
        </pc:sldMkLst>
        <pc:spChg chg="mod">
          <ac:chgData name="Abdulazeez Saliu" userId="b4ec607336e944b8" providerId="LiveId" clId="{01C0B697-2C3A-4740-87CA-8B77EB796AAF}" dt="2024-10-07T22:26:47.257" v="83" actId="20577"/>
          <ac:spMkLst>
            <pc:docMk/>
            <pc:sldMk cId="2031743983" sldId="332"/>
            <ac:spMk id="2" creationId="{372161F4-2744-65F2-40EF-065FEB3D104D}"/>
          </ac:spMkLst>
        </pc:spChg>
        <pc:picChg chg="mod">
          <ac:chgData name="Abdulazeez Saliu" userId="b4ec607336e944b8" providerId="LiveId" clId="{01C0B697-2C3A-4740-87CA-8B77EB796AAF}" dt="2024-10-07T22:31:44.238" v="102" actId="14100"/>
          <ac:picMkLst>
            <pc:docMk/>
            <pc:sldMk cId="2031743983" sldId="332"/>
            <ac:picMk id="8194" creationId="{7C9DF01F-DFC8-94AD-FB84-37D77016E449}"/>
          </ac:picMkLst>
        </pc:picChg>
      </pc:sldChg>
      <pc:sldChg chg="modSp mod">
        <pc:chgData name="Abdulazeez Saliu" userId="b4ec607336e944b8" providerId="LiveId" clId="{01C0B697-2C3A-4740-87CA-8B77EB796AAF}" dt="2024-10-07T22:31:53.048" v="104" actId="14100"/>
        <pc:sldMkLst>
          <pc:docMk/>
          <pc:sldMk cId="311437108" sldId="333"/>
        </pc:sldMkLst>
        <pc:spChg chg="mod">
          <ac:chgData name="Abdulazeez Saliu" userId="b4ec607336e944b8" providerId="LiveId" clId="{01C0B697-2C3A-4740-87CA-8B77EB796AAF}" dt="2024-10-07T22:28:19.427" v="94" actId="14100"/>
          <ac:spMkLst>
            <pc:docMk/>
            <pc:sldMk cId="311437108" sldId="333"/>
            <ac:spMk id="2" creationId="{372161F4-2744-65F2-40EF-065FEB3D104D}"/>
          </ac:spMkLst>
        </pc:spChg>
        <pc:picChg chg="mod">
          <ac:chgData name="Abdulazeez Saliu" userId="b4ec607336e944b8" providerId="LiveId" clId="{01C0B697-2C3A-4740-87CA-8B77EB796AAF}" dt="2024-10-07T22:31:53.048" v="104" actId="14100"/>
          <ac:picMkLst>
            <pc:docMk/>
            <pc:sldMk cId="311437108" sldId="333"/>
            <ac:picMk id="9218" creationId="{734839F4-74C1-1E31-2124-4C27BD709075}"/>
          </ac:picMkLst>
        </pc:picChg>
      </pc:sldChg>
      <pc:sldChg chg="modSp">
        <pc:chgData name="Abdulazeez Saliu" userId="b4ec607336e944b8" providerId="LiveId" clId="{01C0B697-2C3A-4740-87CA-8B77EB796AAF}" dt="2024-10-07T22:32:00.867" v="106" actId="14100"/>
        <pc:sldMkLst>
          <pc:docMk/>
          <pc:sldMk cId="227994477" sldId="335"/>
        </pc:sldMkLst>
        <pc:picChg chg="mod">
          <ac:chgData name="Abdulazeez Saliu" userId="b4ec607336e944b8" providerId="LiveId" clId="{01C0B697-2C3A-4740-87CA-8B77EB796AAF}" dt="2024-10-07T22:31:57.628" v="105" actId="14100"/>
          <ac:picMkLst>
            <pc:docMk/>
            <pc:sldMk cId="227994477" sldId="335"/>
            <ac:picMk id="11266" creationId="{8BB3A419-5EDD-AE3B-C5FC-0E9FFE1BF740}"/>
          </ac:picMkLst>
        </pc:picChg>
        <pc:picChg chg="mod">
          <ac:chgData name="Abdulazeez Saliu" userId="b4ec607336e944b8" providerId="LiveId" clId="{01C0B697-2C3A-4740-87CA-8B77EB796AAF}" dt="2024-10-07T22:32:00.867" v="106" actId="14100"/>
          <ac:picMkLst>
            <pc:docMk/>
            <pc:sldMk cId="227994477" sldId="335"/>
            <ac:picMk id="11268" creationId="{3108D311-5FCF-FECB-23B0-BE9600FC1C05}"/>
          </ac:picMkLst>
        </pc:picChg>
      </pc:sldChg>
      <pc:sldChg chg="modSp">
        <pc:chgData name="Abdulazeez Saliu" userId="b4ec607336e944b8" providerId="LiveId" clId="{01C0B697-2C3A-4740-87CA-8B77EB796AAF}" dt="2024-10-07T22:32:10.924" v="107" actId="14100"/>
        <pc:sldMkLst>
          <pc:docMk/>
          <pc:sldMk cId="3999383232" sldId="337"/>
        </pc:sldMkLst>
        <pc:picChg chg="mod">
          <ac:chgData name="Abdulazeez Saliu" userId="b4ec607336e944b8" providerId="LiveId" clId="{01C0B697-2C3A-4740-87CA-8B77EB796AAF}" dt="2024-10-07T22:32:10.924" v="107" actId="14100"/>
          <ac:picMkLst>
            <pc:docMk/>
            <pc:sldMk cId="3999383232" sldId="337"/>
            <ac:picMk id="14338" creationId="{CCF38520-6FBF-1380-3315-AA35777D415D}"/>
          </ac:picMkLst>
        </pc:picChg>
      </pc:sldChg>
      <pc:sldChg chg="modSp">
        <pc:chgData name="Abdulazeez Saliu" userId="b4ec607336e944b8" providerId="LiveId" clId="{01C0B697-2C3A-4740-87CA-8B77EB796AAF}" dt="2024-10-07T22:20:19.695" v="52" actId="339"/>
        <pc:sldMkLst>
          <pc:docMk/>
          <pc:sldMk cId="475490143" sldId="338"/>
        </pc:sldMkLst>
        <pc:graphicFrameChg chg="mod">
          <ac:chgData name="Abdulazeez Saliu" userId="b4ec607336e944b8" providerId="LiveId" clId="{01C0B697-2C3A-4740-87CA-8B77EB796AAF}" dt="2024-10-07T22:20:19.695" v="52" actId="339"/>
          <ac:graphicFrameMkLst>
            <pc:docMk/>
            <pc:sldMk cId="475490143" sldId="338"/>
            <ac:graphicFrameMk id="21" creationId="{A7D6C3B6-2AEB-7378-7436-99047E5823BB}"/>
          </ac:graphicFrameMkLst>
        </pc:graphicFrameChg>
      </pc:sldChg>
      <pc:sldChg chg="modSp">
        <pc:chgData name="Abdulazeez Saliu" userId="b4ec607336e944b8" providerId="LiveId" clId="{01C0B697-2C3A-4740-87CA-8B77EB796AAF}" dt="2024-10-07T22:20:53.750" v="54" actId="339"/>
        <pc:sldMkLst>
          <pc:docMk/>
          <pc:sldMk cId="1891270716" sldId="339"/>
        </pc:sldMkLst>
        <pc:graphicFrameChg chg="mod">
          <ac:chgData name="Abdulazeez Saliu" userId="b4ec607336e944b8" providerId="LiveId" clId="{01C0B697-2C3A-4740-87CA-8B77EB796AAF}" dt="2024-10-07T22:20:53.750" v="54" actId="339"/>
          <ac:graphicFrameMkLst>
            <pc:docMk/>
            <pc:sldMk cId="1891270716" sldId="339"/>
            <ac:graphicFrameMk id="21" creationId="{A7D6C3B6-2AEB-7378-7436-99047E5823BB}"/>
          </ac:graphicFrameMkLst>
        </pc:graphicFrameChg>
      </pc:sldChg>
      <pc:sldChg chg="addSp delSp modSp add mod">
        <pc:chgData name="Abdulazeez Saliu" userId="b4ec607336e944b8" providerId="LiveId" clId="{01C0B697-2C3A-4740-87CA-8B77EB796AAF}" dt="2024-10-07T22:44:44.931" v="136" actId="14100"/>
        <pc:sldMkLst>
          <pc:docMk/>
          <pc:sldMk cId="3391460694" sldId="340"/>
        </pc:sldMkLst>
        <pc:spChg chg="del mod">
          <ac:chgData name="Abdulazeez Saliu" userId="b4ec607336e944b8" providerId="LiveId" clId="{01C0B697-2C3A-4740-87CA-8B77EB796AAF}" dt="2024-10-07T22:37:11.743" v="130" actId="478"/>
          <ac:spMkLst>
            <pc:docMk/>
            <pc:sldMk cId="3391460694" sldId="340"/>
            <ac:spMk id="3" creationId="{D7F87984-91C7-477D-977B-F8ABF9689B9E}"/>
          </ac:spMkLst>
        </pc:spChg>
        <pc:spChg chg="add mod">
          <ac:chgData name="Abdulazeez Saliu" userId="b4ec607336e944b8" providerId="LiveId" clId="{01C0B697-2C3A-4740-87CA-8B77EB796AAF}" dt="2024-10-07T22:37:11.743" v="130" actId="478"/>
          <ac:spMkLst>
            <pc:docMk/>
            <pc:sldMk cId="3391460694" sldId="340"/>
            <ac:spMk id="6" creationId="{F85C5E10-F0EE-DB68-0265-7D8795BD906D}"/>
          </ac:spMkLst>
        </pc:spChg>
        <pc:picChg chg="mod">
          <ac:chgData name="Abdulazeez Saliu" userId="b4ec607336e944b8" providerId="LiveId" clId="{01C0B697-2C3A-4740-87CA-8B77EB796AAF}" dt="2024-10-07T22:44:44.931" v="136" actId="14100"/>
          <ac:picMkLst>
            <pc:docMk/>
            <pc:sldMk cId="3391460694" sldId="340"/>
            <ac:picMk id="4098" creationId="{FA3A0BC1-CB31-1361-7D6A-C69CBD29C309}"/>
          </ac:picMkLst>
        </pc:picChg>
        <pc:cxnChg chg="del">
          <ac:chgData name="Abdulazeez Saliu" userId="b4ec607336e944b8" providerId="LiveId" clId="{01C0B697-2C3A-4740-87CA-8B77EB796AAF}" dt="2024-10-07T22:37:09.418" v="128" actId="478"/>
          <ac:cxnSpMkLst>
            <pc:docMk/>
            <pc:sldMk cId="3391460694" sldId="340"/>
            <ac:cxnSpMk id="4" creationId="{3B4364CF-4305-41CD-966B-A07C3EF1B122}"/>
          </ac:cxnSpMkLst>
        </pc:cxnChg>
      </pc:sldChg>
      <pc:sldChg chg="del">
        <pc:chgData name="Abdulazeez Saliu" userId="b4ec607336e944b8" providerId="LiveId" clId="{01C0B697-2C3A-4740-87CA-8B77EB796AAF}" dt="2024-10-07T22:47:59.689" v="137"/>
        <pc:sldMkLst>
          <pc:docMk/>
          <pc:sldMk cId="3105661441" sldId="341"/>
        </pc:sldMkLst>
      </pc:sldChg>
      <pc:sldChg chg="addSp delSp modSp mod">
        <pc:chgData name="Abdulazeez Saliu" userId="b4ec607336e944b8" providerId="LiveId" clId="{01C0B697-2C3A-4740-87CA-8B77EB796AAF}" dt="2024-10-07T23:16:46.106" v="399" actId="14100"/>
        <pc:sldMkLst>
          <pc:docMk/>
          <pc:sldMk cId="3275250841" sldId="341"/>
        </pc:sldMkLst>
        <pc:spChg chg="mod">
          <ac:chgData name="Abdulazeez Saliu" userId="b4ec607336e944b8" providerId="LiveId" clId="{01C0B697-2C3A-4740-87CA-8B77EB796AAF}" dt="2024-10-07T22:51:30.755" v="287" actId="14100"/>
          <ac:spMkLst>
            <pc:docMk/>
            <pc:sldMk cId="3275250841" sldId="341"/>
            <ac:spMk id="3" creationId="{0C2C37C3-8D03-C034-B421-106DC3FEE6AF}"/>
          </ac:spMkLst>
        </pc:spChg>
        <pc:spChg chg="del mod">
          <ac:chgData name="Abdulazeez Saliu" userId="b4ec607336e944b8" providerId="LiveId" clId="{01C0B697-2C3A-4740-87CA-8B77EB796AAF}" dt="2024-10-07T22:53:10.375" v="293" actId="21"/>
          <ac:spMkLst>
            <pc:docMk/>
            <pc:sldMk cId="3275250841" sldId="341"/>
            <ac:spMk id="4" creationId="{F551A764-48A1-4579-C76B-C4E75E281CB2}"/>
          </ac:spMkLst>
        </pc:spChg>
        <pc:spChg chg="del mod">
          <ac:chgData name="Abdulazeez Saliu" userId="b4ec607336e944b8" providerId="LiveId" clId="{01C0B697-2C3A-4740-87CA-8B77EB796AAF}" dt="2024-10-07T22:50:51.875" v="218" actId="478"/>
          <ac:spMkLst>
            <pc:docMk/>
            <pc:sldMk cId="3275250841" sldId="341"/>
            <ac:spMk id="5" creationId="{CE8328ED-7387-D60A-F72F-6C2F73B8DC2C}"/>
          </ac:spMkLst>
        </pc:spChg>
        <pc:spChg chg="add mod">
          <ac:chgData name="Abdulazeez Saliu" userId="b4ec607336e944b8" providerId="LiveId" clId="{01C0B697-2C3A-4740-87CA-8B77EB796AAF}" dt="2024-10-07T22:58:56.921" v="364" actId="207"/>
          <ac:spMkLst>
            <pc:docMk/>
            <pc:sldMk cId="3275250841" sldId="341"/>
            <ac:spMk id="6" creationId="{642E7167-71DF-DB83-9D05-AB94A6119785}"/>
          </ac:spMkLst>
        </pc:spChg>
        <pc:spChg chg="add mod">
          <ac:chgData name="Abdulazeez Saliu" userId="b4ec607336e944b8" providerId="LiveId" clId="{01C0B697-2C3A-4740-87CA-8B77EB796AAF}" dt="2024-10-07T22:59:05.816" v="365" actId="207"/>
          <ac:spMkLst>
            <pc:docMk/>
            <pc:sldMk cId="3275250841" sldId="341"/>
            <ac:spMk id="7" creationId="{BE69D98D-8F2E-8111-EEA1-4E63754DD382}"/>
          </ac:spMkLst>
        </pc:spChg>
        <pc:picChg chg="mod">
          <ac:chgData name="Abdulazeez Saliu" userId="b4ec607336e944b8" providerId="LiveId" clId="{01C0B697-2C3A-4740-87CA-8B77EB796AAF}" dt="2024-10-07T22:55:20.871" v="362" actId="1076"/>
          <ac:picMkLst>
            <pc:docMk/>
            <pc:sldMk cId="3275250841" sldId="341"/>
            <ac:picMk id="8" creationId="{9AF1727E-E901-4292-931B-CD986A1593DB}"/>
          </ac:picMkLst>
        </pc:picChg>
        <pc:picChg chg="del">
          <ac:chgData name="Abdulazeez Saliu" userId="b4ec607336e944b8" providerId="LiveId" clId="{01C0B697-2C3A-4740-87CA-8B77EB796AAF}" dt="2024-10-07T22:48:26.643" v="138" actId="478"/>
          <ac:picMkLst>
            <pc:docMk/>
            <pc:sldMk cId="3275250841" sldId="341"/>
            <ac:picMk id="11266" creationId="{8BB3A419-5EDD-AE3B-C5FC-0E9FFE1BF740}"/>
          </ac:picMkLst>
        </pc:picChg>
        <pc:picChg chg="del">
          <ac:chgData name="Abdulazeez Saliu" userId="b4ec607336e944b8" providerId="LiveId" clId="{01C0B697-2C3A-4740-87CA-8B77EB796AAF}" dt="2024-10-07T22:48:57.851" v="146" actId="478"/>
          <ac:picMkLst>
            <pc:docMk/>
            <pc:sldMk cId="3275250841" sldId="341"/>
            <ac:picMk id="11268" creationId="{3108D311-5FCF-FECB-23B0-BE9600FC1C05}"/>
          </ac:picMkLst>
        </pc:picChg>
        <pc:picChg chg="add mod">
          <ac:chgData name="Abdulazeez Saliu" userId="b4ec607336e944b8" providerId="LiveId" clId="{01C0B697-2C3A-4740-87CA-8B77EB796AAF}" dt="2024-10-07T23:16:41.637" v="398" actId="14100"/>
          <ac:picMkLst>
            <pc:docMk/>
            <pc:sldMk cId="3275250841" sldId="341"/>
            <ac:picMk id="15362" creationId="{7B6E92D3-4A84-7D93-9F74-37D7DC2B659B}"/>
          </ac:picMkLst>
        </pc:picChg>
        <pc:picChg chg="add mod">
          <ac:chgData name="Abdulazeez Saliu" userId="b4ec607336e944b8" providerId="LiveId" clId="{01C0B697-2C3A-4740-87CA-8B77EB796AAF}" dt="2024-10-07T23:16:46.106" v="399" actId="14100"/>
          <ac:picMkLst>
            <pc:docMk/>
            <pc:sldMk cId="3275250841" sldId="341"/>
            <ac:picMk id="15364" creationId="{77A5CEBF-91CC-7753-8214-738EC21EA120}"/>
          </ac:picMkLst>
        </pc:picChg>
        <pc:cxnChg chg="add mod">
          <ac:chgData name="Abdulazeez Saliu" userId="b4ec607336e944b8" providerId="LiveId" clId="{01C0B697-2C3A-4740-87CA-8B77EB796AAF}" dt="2024-10-07T22:51:50.650" v="289" actId="1076"/>
          <ac:cxnSpMkLst>
            <pc:docMk/>
            <pc:sldMk cId="3275250841" sldId="341"/>
            <ac:cxnSpMk id="2" creationId="{AC8CE5CF-68AA-7FA7-1AA6-2816CB10CD0F}"/>
          </ac:cxnSpMkLst>
        </pc:cxnChg>
      </pc:sldChg>
      <pc:sldChg chg="addSp delSp modSp add mod">
        <pc:chgData name="Abdulazeez Saliu" userId="b4ec607336e944b8" providerId="LiveId" clId="{01C0B697-2C3A-4740-87CA-8B77EB796AAF}" dt="2024-10-07T23:15:44.411" v="397" actId="20577"/>
        <pc:sldMkLst>
          <pc:docMk/>
          <pc:sldMk cId="4274403896" sldId="342"/>
        </pc:sldMkLst>
        <pc:spChg chg="del mod">
          <ac:chgData name="Abdulazeez Saliu" userId="b4ec607336e944b8" providerId="LiveId" clId="{01C0B697-2C3A-4740-87CA-8B77EB796AAF}" dt="2024-10-07T23:13:03.606" v="371" actId="478"/>
          <ac:spMkLst>
            <pc:docMk/>
            <pc:sldMk cId="4274403896" sldId="342"/>
            <ac:spMk id="3" creationId="{0C2C37C3-8D03-C034-B421-106DC3FEE6AF}"/>
          </ac:spMkLst>
        </pc:spChg>
        <pc:spChg chg="add del mod">
          <ac:chgData name="Abdulazeez Saliu" userId="b4ec607336e944b8" providerId="LiveId" clId="{01C0B697-2C3A-4740-87CA-8B77EB796AAF}" dt="2024-10-07T23:13:08.902" v="372" actId="478"/>
          <ac:spMkLst>
            <pc:docMk/>
            <pc:sldMk cId="4274403896" sldId="342"/>
            <ac:spMk id="5" creationId="{3E774F86-EB65-50A2-EFEA-33E948919FC0}"/>
          </ac:spMkLst>
        </pc:spChg>
        <pc:spChg chg="del">
          <ac:chgData name="Abdulazeez Saliu" userId="b4ec607336e944b8" providerId="LiveId" clId="{01C0B697-2C3A-4740-87CA-8B77EB796AAF}" dt="2024-10-07T23:13:43.823" v="380" actId="478"/>
          <ac:spMkLst>
            <pc:docMk/>
            <pc:sldMk cId="4274403896" sldId="342"/>
            <ac:spMk id="6" creationId="{642E7167-71DF-DB83-9D05-AB94A6119785}"/>
          </ac:spMkLst>
        </pc:spChg>
        <pc:spChg chg="mod">
          <ac:chgData name="Abdulazeez Saliu" userId="b4ec607336e944b8" providerId="LiveId" clId="{01C0B697-2C3A-4740-87CA-8B77EB796AAF}" dt="2024-10-07T23:15:44.411" v="397" actId="20577"/>
          <ac:spMkLst>
            <pc:docMk/>
            <pc:sldMk cId="4274403896" sldId="342"/>
            <ac:spMk id="7" creationId="{BE69D98D-8F2E-8111-EEA1-4E63754DD382}"/>
          </ac:spMkLst>
        </pc:spChg>
        <pc:picChg chg="add mod">
          <ac:chgData name="Abdulazeez Saliu" userId="b4ec607336e944b8" providerId="LiveId" clId="{01C0B697-2C3A-4740-87CA-8B77EB796AAF}" dt="2024-10-07T23:14:52.251" v="387" actId="14100"/>
          <ac:picMkLst>
            <pc:docMk/>
            <pc:sldMk cId="4274403896" sldId="342"/>
            <ac:picMk id="10" creationId="{EB064173-2E63-F75D-5CFB-D9EEB0A9D98E}"/>
          </ac:picMkLst>
        </pc:picChg>
        <pc:picChg chg="del">
          <ac:chgData name="Abdulazeez Saliu" userId="b4ec607336e944b8" providerId="LiveId" clId="{01C0B697-2C3A-4740-87CA-8B77EB796AAF}" dt="2024-10-07T23:12:59.192" v="368" actId="478"/>
          <ac:picMkLst>
            <pc:docMk/>
            <pc:sldMk cId="4274403896" sldId="342"/>
            <ac:picMk id="15362" creationId="{7B6E92D3-4A84-7D93-9F74-37D7DC2B659B}"/>
          </ac:picMkLst>
        </pc:picChg>
        <pc:picChg chg="del">
          <ac:chgData name="Abdulazeez Saliu" userId="b4ec607336e944b8" providerId="LiveId" clId="{01C0B697-2C3A-4740-87CA-8B77EB796AAF}" dt="2024-10-07T23:12:58.684" v="367" actId="478"/>
          <ac:picMkLst>
            <pc:docMk/>
            <pc:sldMk cId="4274403896" sldId="342"/>
            <ac:picMk id="15364" creationId="{77A5CEBF-91CC-7753-8214-738EC21EA120}"/>
          </ac:picMkLst>
        </pc:picChg>
        <pc:cxnChg chg="del">
          <ac:chgData name="Abdulazeez Saliu" userId="b4ec607336e944b8" providerId="LiveId" clId="{01C0B697-2C3A-4740-87CA-8B77EB796AAF}" dt="2024-10-07T23:13:00.063" v="369" actId="478"/>
          <ac:cxnSpMkLst>
            <pc:docMk/>
            <pc:sldMk cId="4274403896" sldId="342"/>
            <ac:cxnSpMk id="2" creationId="{AC8CE5CF-68AA-7FA7-1AA6-2816CB10CD0F}"/>
          </ac:cxnSpMkLst>
        </pc:cxn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4">
  <dgm:title val=""/>
  <dgm:desc val=""/>
  <dgm:catLst>
    <dgm:cat type="accent5" pri="11400"/>
  </dgm:catLst>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415E4D-487E-4131-8497-AE23FBE91C79}" type="doc">
      <dgm:prSet loTypeId="urn:microsoft.com/office/officeart/2016/7/layout/RepeatingBendingProcessNew" loCatId="process" qsTypeId="urn:microsoft.com/office/officeart/2005/8/quickstyle/simple1" qsCatId="simple" csTypeId="urn:microsoft.com/office/officeart/2005/8/colors/accent1_2" csCatId="accent1" phldr="1"/>
      <dgm:spPr/>
      <dgm:t>
        <a:bodyPr/>
        <a:lstStyle/>
        <a:p>
          <a:endParaRPr lang="en-US"/>
        </a:p>
      </dgm:t>
    </dgm:pt>
    <dgm:pt modelId="{25B170F8-BAAF-471B-81CB-3FBEC070220B}">
      <dgm:prSet custT="1"/>
      <dgm:spPr>
        <a:solidFill>
          <a:srgbClr val="4D0803"/>
        </a:solidFill>
        <a:scene3d>
          <a:camera prst="orthographicFront"/>
          <a:lightRig rig="threePt" dir="t"/>
        </a:scene3d>
        <a:sp3d>
          <a:bevelT prst="angle"/>
        </a:sp3d>
      </dgm:spPr>
      <dgm:t>
        <a:bodyPr/>
        <a:lstStyle/>
        <a:p>
          <a:r>
            <a:rPr lang="en-US" sz="1600" b="1" dirty="0"/>
            <a:t>Objective :</a:t>
          </a:r>
          <a:endParaRPr lang="en-US" sz="1600" dirty="0"/>
        </a:p>
      </dgm:t>
    </dgm:pt>
    <dgm:pt modelId="{492589BD-C768-4E7E-90C0-4A5BEE5082E0}" type="parTrans" cxnId="{ED8F475A-A39D-4191-997A-1418963711CA}">
      <dgm:prSet/>
      <dgm:spPr/>
      <dgm:t>
        <a:bodyPr/>
        <a:lstStyle/>
        <a:p>
          <a:endParaRPr lang="en-US"/>
        </a:p>
      </dgm:t>
    </dgm:pt>
    <dgm:pt modelId="{DAC2926D-B416-424E-B2D5-45C7EEB53F93}" type="sibTrans" cxnId="{ED8F475A-A39D-4191-997A-1418963711CA}">
      <dgm:prSet/>
      <dgm:spPr/>
      <dgm:t>
        <a:bodyPr/>
        <a:lstStyle/>
        <a:p>
          <a:endParaRPr lang="en-US"/>
        </a:p>
      </dgm:t>
    </dgm:pt>
    <dgm:pt modelId="{8D912C27-F048-4A0F-9691-D185565D9657}">
      <dgm:prSet custT="1"/>
      <dgm:spPr>
        <a:solidFill>
          <a:srgbClr val="4D0803"/>
        </a:solidFill>
        <a:scene3d>
          <a:camera prst="orthographicFront"/>
          <a:lightRig rig="threePt" dir="t"/>
        </a:scene3d>
        <a:sp3d>
          <a:bevelT prst="angle"/>
        </a:sp3d>
      </dgm:spPr>
      <dgm:t>
        <a:bodyPr/>
        <a:lstStyle/>
        <a:p>
          <a:r>
            <a:rPr lang="en-US" sz="1600" b="0" dirty="0"/>
            <a:t>our objective is to identify key patterns, relationships, insights, sentiments, and common issues highlighted by customers. By systematically analysing the data, we seek to uncover actionable insights that can inform product improvements, marketing strategies, and customer service enhancements for Beats By Dre</a:t>
          </a:r>
          <a:r>
            <a:rPr lang="en-US" sz="1300" b="0" dirty="0"/>
            <a:t>.</a:t>
          </a:r>
          <a:endParaRPr lang="en-US" sz="1300" dirty="0"/>
        </a:p>
      </dgm:t>
    </dgm:pt>
    <dgm:pt modelId="{36EA4115-6002-4EEF-BB8F-0599B8E04F5E}" type="parTrans" cxnId="{18A155A6-A772-4862-9AE2-9BF4A28FB770}">
      <dgm:prSet/>
      <dgm:spPr/>
      <dgm:t>
        <a:bodyPr/>
        <a:lstStyle/>
        <a:p>
          <a:endParaRPr lang="en-US"/>
        </a:p>
      </dgm:t>
    </dgm:pt>
    <dgm:pt modelId="{8E30B2C3-D2F5-42E7-9079-7827F11081CC}" type="sibTrans" cxnId="{18A155A6-A772-4862-9AE2-9BF4A28FB770}">
      <dgm:prSet/>
      <dgm:spPr/>
      <dgm:t>
        <a:bodyPr/>
        <a:lstStyle/>
        <a:p>
          <a:endParaRPr lang="en-US"/>
        </a:p>
      </dgm:t>
    </dgm:pt>
    <dgm:pt modelId="{2AE4DD20-2373-46D5-A662-D0A4C65A1D83}">
      <dgm:prSet custT="1"/>
      <dgm:spPr>
        <a:solidFill>
          <a:srgbClr val="4D0803"/>
        </a:solidFill>
        <a:scene3d>
          <a:camera prst="orthographicFront"/>
          <a:lightRig rig="threePt" dir="t"/>
        </a:scene3d>
        <a:sp3d>
          <a:bevelT prst="angle"/>
        </a:sp3d>
      </dgm:spPr>
      <dgm:t>
        <a:bodyPr/>
        <a:lstStyle/>
        <a:p>
          <a:r>
            <a:rPr lang="en-US" sz="1600" b="1" dirty="0"/>
            <a:t>Data Collection Methods :</a:t>
          </a:r>
          <a:endParaRPr lang="en-US" sz="1600" dirty="0"/>
        </a:p>
      </dgm:t>
    </dgm:pt>
    <dgm:pt modelId="{A0314CEF-591A-4004-B308-BD857A11F333}" type="parTrans" cxnId="{404C143C-E014-45C9-BAB9-1002B54CD464}">
      <dgm:prSet/>
      <dgm:spPr/>
      <dgm:t>
        <a:bodyPr/>
        <a:lstStyle/>
        <a:p>
          <a:endParaRPr lang="en-US"/>
        </a:p>
      </dgm:t>
    </dgm:pt>
    <dgm:pt modelId="{F498E885-CF9A-417F-B26B-DDA6F46E5345}" type="sibTrans" cxnId="{404C143C-E014-45C9-BAB9-1002B54CD464}">
      <dgm:prSet/>
      <dgm:spPr/>
      <dgm:t>
        <a:bodyPr/>
        <a:lstStyle/>
        <a:p>
          <a:endParaRPr lang="en-US"/>
        </a:p>
      </dgm:t>
    </dgm:pt>
    <dgm:pt modelId="{0EB56A1E-893B-483D-8CFC-38106173CCC3}">
      <dgm:prSet custT="1"/>
      <dgm:spPr>
        <a:solidFill>
          <a:srgbClr val="4D0803"/>
        </a:solidFill>
        <a:scene3d>
          <a:camera prst="orthographicFront"/>
          <a:lightRig rig="threePt" dir="t"/>
        </a:scene3d>
        <a:sp3d>
          <a:bevelT prst="angle"/>
        </a:sp3d>
      </dgm:spPr>
      <dgm:t>
        <a:bodyPr/>
        <a:lstStyle/>
        <a:p>
          <a:r>
            <a:rPr lang="en-US" sz="1600" dirty="0"/>
            <a:t>Amazon reviews</a:t>
          </a:r>
        </a:p>
      </dgm:t>
    </dgm:pt>
    <dgm:pt modelId="{2059CC11-FD4B-4246-B3B6-FA23051E2076}" type="parTrans" cxnId="{086B1249-566A-48D8-88E4-B52F568BCC2C}">
      <dgm:prSet/>
      <dgm:spPr/>
      <dgm:t>
        <a:bodyPr/>
        <a:lstStyle/>
        <a:p>
          <a:endParaRPr lang="en-US"/>
        </a:p>
      </dgm:t>
    </dgm:pt>
    <dgm:pt modelId="{FEB2BA90-4B59-4A79-99A8-834A7D4E1847}" type="sibTrans" cxnId="{086B1249-566A-48D8-88E4-B52F568BCC2C}">
      <dgm:prSet/>
      <dgm:spPr/>
      <dgm:t>
        <a:bodyPr/>
        <a:lstStyle/>
        <a:p>
          <a:endParaRPr lang="en-US"/>
        </a:p>
      </dgm:t>
    </dgm:pt>
    <dgm:pt modelId="{64B5E5A4-B4CB-49FB-BF77-7D48EA2772D4}">
      <dgm:prSet custT="1"/>
      <dgm:spPr>
        <a:solidFill>
          <a:srgbClr val="4D0803"/>
        </a:solidFill>
        <a:ln>
          <a:solidFill>
            <a:srgbClr val="4D0803"/>
          </a:solidFill>
        </a:ln>
        <a:scene3d>
          <a:camera prst="orthographicFront"/>
          <a:lightRig rig="threePt" dir="t"/>
        </a:scene3d>
        <a:sp3d>
          <a:bevelT prst="angle"/>
        </a:sp3d>
      </dgm:spPr>
      <dgm:t>
        <a:bodyPr/>
        <a:lstStyle/>
        <a:p>
          <a:r>
            <a:rPr lang="en-US" sz="1600" b="1" dirty="0"/>
            <a:t>Beats Pill and 10 competing speaker brands</a:t>
          </a:r>
          <a:endParaRPr lang="en-US" sz="1600" dirty="0"/>
        </a:p>
      </dgm:t>
    </dgm:pt>
    <dgm:pt modelId="{A6C5A42E-C622-4B3A-9BF6-07420D6FA604}" type="parTrans" cxnId="{8CBBD180-66AF-4141-8DCF-2BDA85F8F3DF}">
      <dgm:prSet/>
      <dgm:spPr/>
      <dgm:t>
        <a:bodyPr/>
        <a:lstStyle/>
        <a:p>
          <a:endParaRPr lang="en-US"/>
        </a:p>
      </dgm:t>
    </dgm:pt>
    <dgm:pt modelId="{2F871958-20DE-40FE-9D54-968E71A48D68}" type="sibTrans" cxnId="{8CBBD180-66AF-4141-8DCF-2BDA85F8F3DF}">
      <dgm:prSet/>
      <dgm:spPr/>
      <dgm:t>
        <a:bodyPr/>
        <a:lstStyle/>
        <a:p>
          <a:endParaRPr lang="en-US"/>
        </a:p>
      </dgm:t>
    </dgm:pt>
    <dgm:pt modelId="{99AEB70E-2F9D-4537-A572-9CD0DDED8E19}">
      <dgm:prSet custT="1"/>
      <dgm:spPr>
        <a:solidFill>
          <a:srgbClr val="4D0803"/>
        </a:solidFill>
        <a:scene3d>
          <a:camera prst="orthographicFront"/>
          <a:lightRig rig="threePt" dir="t"/>
        </a:scene3d>
        <a:sp3d>
          <a:bevelT prst="angle"/>
        </a:sp3d>
      </dgm:spPr>
      <dgm:t>
        <a:bodyPr/>
        <a:lstStyle/>
        <a:p>
          <a:r>
            <a:rPr lang="en-US" sz="1600" b="1" dirty="0"/>
            <a:t>Sample Size :</a:t>
          </a:r>
          <a:endParaRPr lang="en-US" sz="1600" dirty="0"/>
        </a:p>
      </dgm:t>
    </dgm:pt>
    <dgm:pt modelId="{542855E9-3902-47A2-A8B1-445B76E2BDC7}" type="parTrans" cxnId="{D2E7379F-9456-4D24-82FB-F5357B657BF0}">
      <dgm:prSet/>
      <dgm:spPr/>
      <dgm:t>
        <a:bodyPr/>
        <a:lstStyle/>
        <a:p>
          <a:endParaRPr lang="en-US"/>
        </a:p>
      </dgm:t>
    </dgm:pt>
    <dgm:pt modelId="{EB78E2E2-CB70-432C-96C7-7A8CD2C835DE}" type="sibTrans" cxnId="{D2E7379F-9456-4D24-82FB-F5357B657BF0}">
      <dgm:prSet/>
      <dgm:spPr/>
      <dgm:t>
        <a:bodyPr/>
        <a:lstStyle/>
        <a:p>
          <a:endParaRPr lang="en-US"/>
        </a:p>
      </dgm:t>
    </dgm:pt>
    <dgm:pt modelId="{AE900C2B-485F-4EC0-990E-A26ACDDECE3E}">
      <dgm:prSet custT="1"/>
      <dgm:spPr>
        <a:solidFill>
          <a:srgbClr val="4D0803"/>
        </a:solidFill>
        <a:scene3d>
          <a:camera prst="orthographicFront"/>
          <a:lightRig rig="threePt" dir="t"/>
        </a:scene3d>
        <a:sp3d>
          <a:bevelT prst="angle"/>
        </a:sp3d>
      </dgm:spPr>
      <dgm:t>
        <a:bodyPr/>
        <a:lstStyle/>
        <a:p>
          <a:r>
            <a:rPr lang="en-US" sz="1600" dirty="0"/>
            <a:t>1085 customer reviews analyzed</a:t>
          </a:r>
        </a:p>
      </dgm:t>
    </dgm:pt>
    <dgm:pt modelId="{4BCA9453-DC86-4FC8-99DF-4383AD71A78B}" type="parTrans" cxnId="{4973DF92-2973-4143-9447-52DE7311D354}">
      <dgm:prSet/>
      <dgm:spPr/>
      <dgm:t>
        <a:bodyPr/>
        <a:lstStyle/>
        <a:p>
          <a:endParaRPr lang="en-US"/>
        </a:p>
      </dgm:t>
    </dgm:pt>
    <dgm:pt modelId="{4BDB606D-ED14-4337-B94A-DBCAA6A8AF7A}" type="sibTrans" cxnId="{4973DF92-2973-4143-9447-52DE7311D354}">
      <dgm:prSet/>
      <dgm:spPr/>
      <dgm:t>
        <a:bodyPr/>
        <a:lstStyle/>
        <a:p>
          <a:endParaRPr lang="en-US"/>
        </a:p>
      </dgm:t>
    </dgm:pt>
    <dgm:pt modelId="{5E118A39-EE06-4C02-840E-AE50D6112B5C}">
      <dgm:prSet custT="1"/>
      <dgm:spPr>
        <a:solidFill>
          <a:srgbClr val="4D0803"/>
        </a:solidFill>
        <a:scene3d>
          <a:camera prst="orthographicFront"/>
          <a:lightRig rig="threePt" dir="t"/>
        </a:scene3d>
        <a:sp3d>
          <a:bevelT prst="angle"/>
        </a:sp3d>
      </dgm:spPr>
      <dgm:t>
        <a:bodyPr/>
        <a:lstStyle/>
        <a:p>
          <a:r>
            <a:rPr lang="en-US" sz="1600" dirty="0"/>
            <a:t>85 Beats pill reviews</a:t>
          </a:r>
        </a:p>
      </dgm:t>
    </dgm:pt>
    <dgm:pt modelId="{C91C025B-A4E2-4257-8A57-0E193E1905B3}" type="sibTrans" cxnId="{9019977A-1E63-4AB9-9C25-215D5AD3578A}">
      <dgm:prSet/>
      <dgm:spPr/>
      <dgm:t>
        <a:bodyPr/>
        <a:lstStyle/>
        <a:p>
          <a:endParaRPr lang="en-US"/>
        </a:p>
      </dgm:t>
    </dgm:pt>
    <dgm:pt modelId="{43254E88-32D7-4DCB-80D6-B1E5ECC57FAF}" type="parTrans" cxnId="{9019977A-1E63-4AB9-9C25-215D5AD3578A}">
      <dgm:prSet/>
      <dgm:spPr/>
      <dgm:t>
        <a:bodyPr/>
        <a:lstStyle/>
        <a:p>
          <a:endParaRPr lang="en-US"/>
        </a:p>
      </dgm:t>
    </dgm:pt>
    <dgm:pt modelId="{9EB2AD21-66B3-4DF4-A7A5-2FBBC57CFF06}">
      <dgm:prSet custT="1"/>
      <dgm:spPr>
        <a:solidFill>
          <a:srgbClr val="4D0803"/>
        </a:solidFill>
        <a:scene3d>
          <a:camera prst="orthographicFront"/>
          <a:lightRig rig="threePt" dir="t"/>
        </a:scene3d>
        <a:sp3d>
          <a:bevelT prst="angle"/>
        </a:sp3d>
      </dgm:spPr>
      <dgm:t>
        <a:bodyPr/>
        <a:lstStyle/>
        <a:p>
          <a:r>
            <a:rPr lang="en-US" sz="1400" b="1" dirty="0"/>
            <a:t>- Exploratory Data analysis</a:t>
          </a:r>
        </a:p>
        <a:p>
          <a:r>
            <a:rPr lang="en-US" sz="1400" b="1" dirty="0"/>
            <a:t>- Sentiment analysis</a:t>
          </a:r>
        </a:p>
        <a:p>
          <a:r>
            <a:rPr lang="en-US" sz="1400" b="1" dirty="0"/>
            <a:t>-Competitor analysis</a:t>
          </a:r>
        </a:p>
        <a:p>
          <a:r>
            <a:rPr lang="en-US" sz="1400" b="1" dirty="0"/>
            <a:t>-SWOT analysis</a:t>
          </a:r>
        </a:p>
      </dgm:t>
    </dgm:pt>
    <dgm:pt modelId="{A10D81CA-FB5B-44EF-8DE0-3E9FB2070854}" type="sibTrans" cxnId="{D20B6FF9-9756-4088-9AF3-E42415B53346}">
      <dgm:prSet/>
      <dgm:spPr/>
      <dgm:t>
        <a:bodyPr/>
        <a:lstStyle/>
        <a:p>
          <a:endParaRPr lang="en-US"/>
        </a:p>
      </dgm:t>
    </dgm:pt>
    <dgm:pt modelId="{AF5654BF-9616-49A1-9A50-308C3AB8C76B}" type="parTrans" cxnId="{D20B6FF9-9756-4088-9AF3-E42415B53346}">
      <dgm:prSet/>
      <dgm:spPr/>
      <dgm:t>
        <a:bodyPr/>
        <a:lstStyle/>
        <a:p>
          <a:endParaRPr lang="en-US"/>
        </a:p>
      </dgm:t>
    </dgm:pt>
    <dgm:pt modelId="{2F960712-D101-48A3-BC0A-CC45520AC45F}" type="pres">
      <dgm:prSet presAssocID="{8D415E4D-487E-4131-8497-AE23FBE91C79}" presName="Name0" presStyleCnt="0">
        <dgm:presLayoutVars>
          <dgm:dir/>
          <dgm:resizeHandles val="exact"/>
        </dgm:presLayoutVars>
      </dgm:prSet>
      <dgm:spPr/>
    </dgm:pt>
    <dgm:pt modelId="{78A273F5-C500-4394-ABB8-5C2D5634B94D}" type="pres">
      <dgm:prSet presAssocID="{25B170F8-BAAF-471B-81CB-3FBEC070220B}" presName="node" presStyleLbl="node1" presStyleIdx="0" presStyleCnt="9">
        <dgm:presLayoutVars>
          <dgm:bulletEnabled val="1"/>
        </dgm:presLayoutVars>
      </dgm:prSet>
      <dgm:spPr/>
    </dgm:pt>
    <dgm:pt modelId="{CD42CF73-7CCA-4450-A721-15E578C83DC3}" type="pres">
      <dgm:prSet presAssocID="{DAC2926D-B416-424E-B2D5-45C7EEB53F93}" presName="sibTrans" presStyleLbl="sibTrans1D1" presStyleIdx="0" presStyleCnt="8"/>
      <dgm:spPr/>
    </dgm:pt>
    <dgm:pt modelId="{34BFC982-B0CB-4C4F-9C53-D47B81AADDC6}" type="pres">
      <dgm:prSet presAssocID="{DAC2926D-B416-424E-B2D5-45C7EEB53F93}" presName="connectorText" presStyleLbl="sibTrans1D1" presStyleIdx="0" presStyleCnt="8"/>
      <dgm:spPr/>
    </dgm:pt>
    <dgm:pt modelId="{564B093A-2F54-4305-A239-21D58064F182}" type="pres">
      <dgm:prSet presAssocID="{8D912C27-F048-4A0F-9691-D185565D9657}" presName="node" presStyleLbl="node1" presStyleIdx="1" presStyleCnt="9" custScaleX="301366">
        <dgm:presLayoutVars>
          <dgm:bulletEnabled val="1"/>
        </dgm:presLayoutVars>
      </dgm:prSet>
      <dgm:spPr/>
    </dgm:pt>
    <dgm:pt modelId="{E570F283-0FEF-46D2-995F-CC6A8FF15BB9}" type="pres">
      <dgm:prSet presAssocID="{8E30B2C3-D2F5-42E7-9079-7827F11081CC}" presName="sibTrans" presStyleLbl="sibTrans1D1" presStyleIdx="1" presStyleCnt="8"/>
      <dgm:spPr/>
    </dgm:pt>
    <dgm:pt modelId="{BF483C40-E51D-4DDE-A200-B531A8707A43}" type="pres">
      <dgm:prSet presAssocID="{8E30B2C3-D2F5-42E7-9079-7827F11081CC}" presName="connectorText" presStyleLbl="sibTrans1D1" presStyleIdx="1" presStyleCnt="8"/>
      <dgm:spPr/>
    </dgm:pt>
    <dgm:pt modelId="{857C9812-5044-4D8E-B4F5-21388C4D6449}" type="pres">
      <dgm:prSet presAssocID="{2AE4DD20-2373-46D5-A662-D0A4C65A1D83}" presName="node" presStyleLbl="node1" presStyleIdx="2" presStyleCnt="9">
        <dgm:presLayoutVars>
          <dgm:bulletEnabled val="1"/>
        </dgm:presLayoutVars>
      </dgm:prSet>
      <dgm:spPr/>
    </dgm:pt>
    <dgm:pt modelId="{BFA6B687-498C-4297-8B6F-43CFBB1E0D63}" type="pres">
      <dgm:prSet presAssocID="{F498E885-CF9A-417F-B26B-DDA6F46E5345}" presName="sibTrans" presStyleLbl="sibTrans1D1" presStyleIdx="2" presStyleCnt="8"/>
      <dgm:spPr/>
    </dgm:pt>
    <dgm:pt modelId="{A59D77D2-41B1-4ABF-93D0-C5CCB78D406F}" type="pres">
      <dgm:prSet presAssocID="{F498E885-CF9A-417F-B26B-DDA6F46E5345}" presName="connectorText" presStyleLbl="sibTrans1D1" presStyleIdx="2" presStyleCnt="8"/>
      <dgm:spPr/>
    </dgm:pt>
    <dgm:pt modelId="{8F589FE7-6862-48E8-8A86-EB6CA40C37CA}" type="pres">
      <dgm:prSet presAssocID="{0EB56A1E-893B-483D-8CFC-38106173CCC3}" presName="node" presStyleLbl="node1" presStyleIdx="3" presStyleCnt="9">
        <dgm:presLayoutVars>
          <dgm:bulletEnabled val="1"/>
        </dgm:presLayoutVars>
      </dgm:prSet>
      <dgm:spPr/>
    </dgm:pt>
    <dgm:pt modelId="{49B8D7EA-C6DD-4E0C-A5C0-F1E870431C92}" type="pres">
      <dgm:prSet presAssocID="{FEB2BA90-4B59-4A79-99A8-834A7D4E1847}" presName="sibTrans" presStyleLbl="sibTrans1D1" presStyleIdx="3" presStyleCnt="8"/>
      <dgm:spPr/>
    </dgm:pt>
    <dgm:pt modelId="{01C467A3-2103-45F2-B80B-4EA84C82E953}" type="pres">
      <dgm:prSet presAssocID="{FEB2BA90-4B59-4A79-99A8-834A7D4E1847}" presName="connectorText" presStyleLbl="sibTrans1D1" presStyleIdx="3" presStyleCnt="8"/>
      <dgm:spPr/>
    </dgm:pt>
    <dgm:pt modelId="{77D3C851-92C0-4165-A965-4010FD80C558}" type="pres">
      <dgm:prSet presAssocID="{64B5E5A4-B4CB-49FB-BF77-7D48EA2772D4}" presName="node" presStyleLbl="node1" presStyleIdx="4" presStyleCnt="9">
        <dgm:presLayoutVars>
          <dgm:bulletEnabled val="1"/>
        </dgm:presLayoutVars>
      </dgm:prSet>
      <dgm:spPr/>
    </dgm:pt>
    <dgm:pt modelId="{B94B1623-FB74-4105-8BE6-72888E2F1569}" type="pres">
      <dgm:prSet presAssocID="{2F871958-20DE-40FE-9D54-968E71A48D68}" presName="sibTrans" presStyleLbl="sibTrans1D1" presStyleIdx="4" presStyleCnt="8"/>
      <dgm:spPr/>
    </dgm:pt>
    <dgm:pt modelId="{143D4E9B-49A9-4A3A-AAD6-B0AF06D32395}" type="pres">
      <dgm:prSet presAssocID="{2F871958-20DE-40FE-9D54-968E71A48D68}" presName="connectorText" presStyleLbl="sibTrans1D1" presStyleIdx="4" presStyleCnt="8"/>
      <dgm:spPr/>
    </dgm:pt>
    <dgm:pt modelId="{0A02A09E-A553-4012-BA1C-89A2CD1A1A15}" type="pres">
      <dgm:prSet presAssocID="{9EB2AD21-66B3-4DF4-A7A5-2FBBC57CFF06}" presName="node" presStyleLbl="node1" presStyleIdx="5" presStyleCnt="9">
        <dgm:presLayoutVars>
          <dgm:bulletEnabled val="1"/>
        </dgm:presLayoutVars>
      </dgm:prSet>
      <dgm:spPr/>
    </dgm:pt>
    <dgm:pt modelId="{07C59C67-069E-4601-8353-8E354BB06F25}" type="pres">
      <dgm:prSet presAssocID="{A10D81CA-FB5B-44EF-8DE0-3E9FB2070854}" presName="sibTrans" presStyleLbl="sibTrans1D1" presStyleIdx="5" presStyleCnt="8"/>
      <dgm:spPr/>
    </dgm:pt>
    <dgm:pt modelId="{9D96EBD6-469B-4A8A-975D-4CD534090DC2}" type="pres">
      <dgm:prSet presAssocID="{A10D81CA-FB5B-44EF-8DE0-3E9FB2070854}" presName="connectorText" presStyleLbl="sibTrans1D1" presStyleIdx="5" presStyleCnt="8"/>
      <dgm:spPr/>
    </dgm:pt>
    <dgm:pt modelId="{F383DDA5-7A23-44CE-B775-E7AC33D36F72}" type="pres">
      <dgm:prSet presAssocID="{99AEB70E-2F9D-4537-A572-9CD0DDED8E19}" presName="node" presStyleLbl="node1" presStyleIdx="6" presStyleCnt="9">
        <dgm:presLayoutVars>
          <dgm:bulletEnabled val="1"/>
        </dgm:presLayoutVars>
      </dgm:prSet>
      <dgm:spPr/>
    </dgm:pt>
    <dgm:pt modelId="{FAF04E0A-E8C0-4EE7-9F22-889B44DA60E8}" type="pres">
      <dgm:prSet presAssocID="{EB78E2E2-CB70-432C-96C7-7A8CD2C835DE}" presName="sibTrans" presStyleLbl="sibTrans1D1" presStyleIdx="6" presStyleCnt="8"/>
      <dgm:spPr/>
    </dgm:pt>
    <dgm:pt modelId="{3CAAC7CD-044E-445A-99D5-800543E7B68E}" type="pres">
      <dgm:prSet presAssocID="{EB78E2E2-CB70-432C-96C7-7A8CD2C835DE}" presName="connectorText" presStyleLbl="sibTrans1D1" presStyleIdx="6" presStyleCnt="8"/>
      <dgm:spPr/>
    </dgm:pt>
    <dgm:pt modelId="{7AA5C62A-CE53-464E-9A3E-22DFBD01033E}" type="pres">
      <dgm:prSet presAssocID="{AE900C2B-485F-4EC0-990E-A26ACDDECE3E}" presName="node" presStyleLbl="node1" presStyleIdx="7" presStyleCnt="9">
        <dgm:presLayoutVars>
          <dgm:bulletEnabled val="1"/>
        </dgm:presLayoutVars>
      </dgm:prSet>
      <dgm:spPr/>
    </dgm:pt>
    <dgm:pt modelId="{DF78DE28-96E6-42F1-A268-ED67AE80123A}" type="pres">
      <dgm:prSet presAssocID="{4BDB606D-ED14-4337-B94A-DBCAA6A8AF7A}" presName="sibTrans" presStyleLbl="sibTrans1D1" presStyleIdx="7" presStyleCnt="8"/>
      <dgm:spPr/>
    </dgm:pt>
    <dgm:pt modelId="{BCDE2320-BE45-45E9-9973-D760235509DA}" type="pres">
      <dgm:prSet presAssocID="{4BDB606D-ED14-4337-B94A-DBCAA6A8AF7A}" presName="connectorText" presStyleLbl="sibTrans1D1" presStyleIdx="7" presStyleCnt="8"/>
      <dgm:spPr/>
    </dgm:pt>
    <dgm:pt modelId="{96402BDD-051E-4B7C-8F5F-58ECB2A20CA1}" type="pres">
      <dgm:prSet presAssocID="{5E118A39-EE06-4C02-840E-AE50D6112B5C}" presName="node" presStyleLbl="node1" presStyleIdx="8" presStyleCnt="9">
        <dgm:presLayoutVars>
          <dgm:bulletEnabled val="1"/>
        </dgm:presLayoutVars>
      </dgm:prSet>
      <dgm:spPr/>
    </dgm:pt>
  </dgm:ptLst>
  <dgm:cxnLst>
    <dgm:cxn modelId="{2A12A401-E15C-49D3-8BBB-82EF5787A323}" type="presOf" srcId="{2F871958-20DE-40FE-9D54-968E71A48D68}" destId="{143D4E9B-49A9-4A3A-AAD6-B0AF06D32395}" srcOrd="1" destOrd="0" presId="urn:microsoft.com/office/officeart/2016/7/layout/RepeatingBendingProcessNew"/>
    <dgm:cxn modelId="{65869105-A514-4287-82FB-1DD11131A219}" type="presOf" srcId="{EB78E2E2-CB70-432C-96C7-7A8CD2C835DE}" destId="{3CAAC7CD-044E-445A-99D5-800543E7B68E}" srcOrd="1" destOrd="0" presId="urn:microsoft.com/office/officeart/2016/7/layout/RepeatingBendingProcessNew"/>
    <dgm:cxn modelId="{F9ED400A-28C3-4836-9AEF-A268D30EF7F1}" type="presOf" srcId="{64B5E5A4-B4CB-49FB-BF77-7D48EA2772D4}" destId="{77D3C851-92C0-4165-A965-4010FD80C558}" srcOrd="0" destOrd="0" presId="urn:microsoft.com/office/officeart/2016/7/layout/RepeatingBendingProcessNew"/>
    <dgm:cxn modelId="{40D8CF12-395C-4139-AE03-160FFF1D9F82}" type="presOf" srcId="{8D415E4D-487E-4131-8497-AE23FBE91C79}" destId="{2F960712-D101-48A3-BC0A-CC45520AC45F}" srcOrd="0" destOrd="0" presId="urn:microsoft.com/office/officeart/2016/7/layout/RepeatingBendingProcessNew"/>
    <dgm:cxn modelId="{A7FC062E-1F28-4167-A4E5-DEC2842F44EC}" type="presOf" srcId="{8E30B2C3-D2F5-42E7-9079-7827F11081CC}" destId="{BF483C40-E51D-4DDE-A200-B531A8707A43}" srcOrd="1" destOrd="0" presId="urn:microsoft.com/office/officeart/2016/7/layout/RepeatingBendingProcessNew"/>
    <dgm:cxn modelId="{1A8B102E-AA48-4284-95E0-25805A908729}" type="presOf" srcId="{0EB56A1E-893B-483D-8CFC-38106173CCC3}" destId="{8F589FE7-6862-48E8-8A86-EB6CA40C37CA}" srcOrd="0" destOrd="0" presId="urn:microsoft.com/office/officeart/2016/7/layout/RepeatingBendingProcessNew"/>
    <dgm:cxn modelId="{B5FD1639-30CF-444F-9595-AA8D8AFF6281}" type="presOf" srcId="{F498E885-CF9A-417F-B26B-DDA6F46E5345}" destId="{A59D77D2-41B1-4ABF-93D0-C5CCB78D406F}" srcOrd="1" destOrd="0" presId="urn:microsoft.com/office/officeart/2016/7/layout/RepeatingBendingProcessNew"/>
    <dgm:cxn modelId="{404C143C-E014-45C9-BAB9-1002B54CD464}" srcId="{8D415E4D-487E-4131-8497-AE23FBE91C79}" destId="{2AE4DD20-2373-46D5-A662-D0A4C65A1D83}" srcOrd="2" destOrd="0" parTransId="{A0314CEF-591A-4004-B308-BD857A11F333}" sibTransId="{F498E885-CF9A-417F-B26B-DDA6F46E5345}"/>
    <dgm:cxn modelId="{5B14E03E-8111-49B0-8AED-1C1AF9B11CE4}" type="presOf" srcId="{A10D81CA-FB5B-44EF-8DE0-3E9FB2070854}" destId="{07C59C67-069E-4601-8353-8E354BB06F25}" srcOrd="0" destOrd="0" presId="urn:microsoft.com/office/officeart/2016/7/layout/RepeatingBendingProcessNew"/>
    <dgm:cxn modelId="{33BA3944-45C1-4A10-8AA6-BD6B0F24A865}" type="presOf" srcId="{2F871958-20DE-40FE-9D54-968E71A48D68}" destId="{B94B1623-FB74-4105-8BE6-72888E2F1569}" srcOrd="0" destOrd="0" presId="urn:microsoft.com/office/officeart/2016/7/layout/RepeatingBendingProcessNew"/>
    <dgm:cxn modelId="{2CDB4965-085F-48B9-952F-59779831744A}" type="presOf" srcId="{4BDB606D-ED14-4337-B94A-DBCAA6A8AF7A}" destId="{BCDE2320-BE45-45E9-9973-D760235509DA}" srcOrd="1" destOrd="0" presId="urn:microsoft.com/office/officeart/2016/7/layout/RepeatingBendingProcessNew"/>
    <dgm:cxn modelId="{9ACAD345-ADAD-4245-854B-2EB3197FF7D6}" type="presOf" srcId="{EB78E2E2-CB70-432C-96C7-7A8CD2C835DE}" destId="{FAF04E0A-E8C0-4EE7-9F22-889B44DA60E8}" srcOrd="0" destOrd="0" presId="urn:microsoft.com/office/officeart/2016/7/layout/RepeatingBendingProcessNew"/>
    <dgm:cxn modelId="{086B1249-566A-48D8-88E4-B52F568BCC2C}" srcId="{8D415E4D-487E-4131-8497-AE23FBE91C79}" destId="{0EB56A1E-893B-483D-8CFC-38106173CCC3}" srcOrd="3" destOrd="0" parTransId="{2059CC11-FD4B-4246-B3B6-FA23051E2076}" sibTransId="{FEB2BA90-4B59-4A79-99A8-834A7D4E1847}"/>
    <dgm:cxn modelId="{2E898A6D-7DDD-4D56-81D6-6DEAF01C3486}" type="presOf" srcId="{DAC2926D-B416-424E-B2D5-45C7EEB53F93}" destId="{34BFC982-B0CB-4C4F-9C53-D47B81AADDC6}" srcOrd="1" destOrd="0" presId="urn:microsoft.com/office/officeart/2016/7/layout/RepeatingBendingProcessNew"/>
    <dgm:cxn modelId="{EF0FE053-7EB2-4DD5-A2E3-8EB92F88806A}" type="presOf" srcId="{25B170F8-BAAF-471B-81CB-3FBEC070220B}" destId="{78A273F5-C500-4394-ABB8-5C2D5634B94D}" srcOrd="0" destOrd="0" presId="urn:microsoft.com/office/officeart/2016/7/layout/RepeatingBendingProcessNew"/>
    <dgm:cxn modelId="{858A5076-4BC8-40EA-91E0-72EBB3896AC3}" type="presOf" srcId="{9EB2AD21-66B3-4DF4-A7A5-2FBBC57CFF06}" destId="{0A02A09E-A553-4012-BA1C-89A2CD1A1A15}" srcOrd="0" destOrd="0" presId="urn:microsoft.com/office/officeart/2016/7/layout/RepeatingBendingProcessNew"/>
    <dgm:cxn modelId="{0FA23759-6623-4492-A8FE-BB9B625B6085}" type="presOf" srcId="{DAC2926D-B416-424E-B2D5-45C7EEB53F93}" destId="{CD42CF73-7CCA-4450-A721-15E578C83DC3}" srcOrd="0" destOrd="0" presId="urn:microsoft.com/office/officeart/2016/7/layout/RepeatingBendingProcessNew"/>
    <dgm:cxn modelId="{ED8F475A-A39D-4191-997A-1418963711CA}" srcId="{8D415E4D-487E-4131-8497-AE23FBE91C79}" destId="{25B170F8-BAAF-471B-81CB-3FBEC070220B}" srcOrd="0" destOrd="0" parTransId="{492589BD-C768-4E7E-90C0-4A5BEE5082E0}" sibTransId="{DAC2926D-B416-424E-B2D5-45C7EEB53F93}"/>
    <dgm:cxn modelId="{9019977A-1E63-4AB9-9C25-215D5AD3578A}" srcId="{8D415E4D-487E-4131-8497-AE23FBE91C79}" destId="{5E118A39-EE06-4C02-840E-AE50D6112B5C}" srcOrd="8" destOrd="0" parTransId="{43254E88-32D7-4DCB-80D6-B1E5ECC57FAF}" sibTransId="{C91C025B-A4E2-4257-8A57-0E193E1905B3}"/>
    <dgm:cxn modelId="{AEBC1680-9E10-4DC2-9064-8D85DA53A305}" type="presOf" srcId="{2AE4DD20-2373-46D5-A662-D0A4C65A1D83}" destId="{857C9812-5044-4D8E-B4F5-21388C4D6449}" srcOrd="0" destOrd="0" presId="urn:microsoft.com/office/officeart/2016/7/layout/RepeatingBendingProcessNew"/>
    <dgm:cxn modelId="{8CBBD180-66AF-4141-8DCF-2BDA85F8F3DF}" srcId="{8D415E4D-487E-4131-8497-AE23FBE91C79}" destId="{64B5E5A4-B4CB-49FB-BF77-7D48EA2772D4}" srcOrd="4" destOrd="0" parTransId="{A6C5A42E-C622-4B3A-9BF6-07420D6FA604}" sibTransId="{2F871958-20DE-40FE-9D54-968E71A48D68}"/>
    <dgm:cxn modelId="{65DD5387-C530-47FE-832F-203EEE74675E}" type="presOf" srcId="{FEB2BA90-4B59-4A79-99A8-834A7D4E1847}" destId="{49B8D7EA-C6DD-4E0C-A5C0-F1E870431C92}" srcOrd="0" destOrd="0" presId="urn:microsoft.com/office/officeart/2016/7/layout/RepeatingBendingProcessNew"/>
    <dgm:cxn modelId="{4973DF92-2973-4143-9447-52DE7311D354}" srcId="{8D415E4D-487E-4131-8497-AE23FBE91C79}" destId="{AE900C2B-485F-4EC0-990E-A26ACDDECE3E}" srcOrd="7" destOrd="0" parTransId="{4BCA9453-DC86-4FC8-99DF-4383AD71A78B}" sibTransId="{4BDB606D-ED14-4337-B94A-DBCAA6A8AF7A}"/>
    <dgm:cxn modelId="{D2E7379F-9456-4D24-82FB-F5357B657BF0}" srcId="{8D415E4D-487E-4131-8497-AE23FBE91C79}" destId="{99AEB70E-2F9D-4537-A572-9CD0DDED8E19}" srcOrd="6" destOrd="0" parTransId="{542855E9-3902-47A2-A8B1-445B76E2BDC7}" sibTransId="{EB78E2E2-CB70-432C-96C7-7A8CD2C835DE}"/>
    <dgm:cxn modelId="{18A155A6-A772-4862-9AE2-9BF4A28FB770}" srcId="{8D415E4D-487E-4131-8497-AE23FBE91C79}" destId="{8D912C27-F048-4A0F-9691-D185565D9657}" srcOrd="1" destOrd="0" parTransId="{36EA4115-6002-4EEF-BB8F-0599B8E04F5E}" sibTransId="{8E30B2C3-D2F5-42E7-9079-7827F11081CC}"/>
    <dgm:cxn modelId="{A2484AA8-312F-40F0-B97F-3C158FED313F}" type="presOf" srcId="{F498E885-CF9A-417F-B26B-DDA6F46E5345}" destId="{BFA6B687-498C-4297-8B6F-43CFBB1E0D63}" srcOrd="0" destOrd="0" presId="urn:microsoft.com/office/officeart/2016/7/layout/RepeatingBendingProcessNew"/>
    <dgm:cxn modelId="{5710ACA9-CE95-4EBB-B4B9-D7307F28CCE8}" type="presOf" srcId="{8E30B2C3-D2F5-42E7-9079-7827F11081CC}" destId="{E570F283-0FEF-46D2-995F-CC6A8FF15BB9}" srcOrd="0" destOrd="0" presId="urn:microsoft.com/office/officeart/2016/7/layout/RepeatingBendingProcessNew"/>
    <dgm:cxn modelId="{3D50AFB5-D0DA-4C73-8A66-65E3678B0D7F}" type="presOf" srcId="{A10D81CA-FB5B-44EF-8DE0-3E9FB2070854}" destId="{9D96EBD6-469B-4A8A-975D-4CD534090DC2}" srcOrd="1" destOrd="0" presId="urn:microsoft.com/office/officeart/2016/7/layout/RepeatingBendingProcessNew"/>
    <dgm:cxn modelId="{05944CC1-7FAE-4085-BE25-BF3C6BDF9501}" type="presOf" srcId="{5E118A39-EE06-4C02-840E-AE50D6112B5C}" destId="{96402BDD-051E-4B7C-8F5F-58ECB2A20CA1}" srcOrd="0" destOrd="0" presId="urn:microsoft.com/office/officeart/2016/7/layout/RepeatingBendingProcessNew"/>
    <dgm:cxn modelId="{82F0F3C3-B206-4C1A-A27C-8200BB5B0FF0}" type="presOf" srcId="{FEB2BA90-4B59-4A79-99A8-834A7D4E1847}" destId="{01C467A3-2103-45F2-B80B-4EA84C82E953}" srcOrd="1" destOrd="0" presId="urn:microsoft.com/office/officeart/2016/7/layout/RepeatingBendingProcessNew"/>
    <dgm:cxn modelId="{BEBC8DF2-6228-49F7-B8BA-9EDBB835A380}" type="presOf" srcId="{AE900C2B-485F-4EC0-990E-A26ACDDECE3E}" destId="{7AA5C62A-CE53-464E-9A3E-22DFBD01033E}" srcOrd="0" destOrd="0" presId="urn:microsoft.com/office/officeart/2016/7/layout/RepeatingBendingProcessNew"/>
    <dgm:cxn modelId="{770B5BF5-BC7E-4C98-8F92-14417BCA4453}" type="presOf" srcId="{8D912C27-F048-4A0F-9691-D185565D9657}" destId="{564B093A-2F54-4305-A239-21D58064F182}" srcOrd="0" destOrd="0" presId="urn:microsoft.com/office/officeart/2016/7/layout/RepeatingBendingProcessNew"/>
    <dgm:cxn modelId="{2CFF4BF7-D32E-4B0C-A097-29D0B0021A08}" type="presOf" srcId="{99AEB70E-2F9D-4537-A572-9CD0DDED8E19}" destId="{F383DDA5-7A23-44CE-B775-E7AC33D36F72}" srcOrd="0" destOrd="0" presId="urn:microsoft.com/office/officeart/2016/7/layout/RepeatingBendingProcessNew"/>
    <dgm:cxn modelId="{D20B6FF9-9756-4088-9AF3-E42415B53346}" srcId="{8D415E4D-487E-4131-8497-AE23FBE91C79}" destId="{9EB2AD21-66B3-4DF4-A7A5-2FBBC57CFF06}" srcOrd="5" destOrd="0" parTransId="{AF5654BF-9616-49A1-9A50-308C3AB8C76B}" sibTransId="{A10D81CA-FB5B-44EF-8DE0-3E9FB2070854}"/>
    <dgm:cxn modelId="{69C3B7FD-7A7B-474A-991B-F15598559A05}" type="presOf" srcId="{4BDB606D-ED14-4337-B94A-DBCAA6A8AF7A}" destId="{DF78DE28-96E6-42F1-A268-ED67AE80123A}" srcOrd="0" destOrd="0" presId="urn:microsoft.com/office/officeart/2016/7/layout/RepeatingBendingProcessNew"/>
    <dgm:cxn modelId="{A824911A-249C-4766-A151-E48DFF4C5369}" type="presParOf" srcId="{2F960712-D101-48A3-BC0A-CC45520AC45F}" destId="{78A273F5-C500-4394-ABB8-5C2D5634B94D}" srcOrd="0" destOrd="0" presId="urn:microsoft.com/office/officeart/2016/7/layout/RepeatingBendingProcessNew"/>
    <dgm:cxn modelId="{B3F8D84D-BDF8-42D5-A9AE-B6D14C324DF7}" type="presParOf" srcId="{2F960712-D101-48A3-BC0A-CC45520AC45F}" destId="{CD42CF73-7CCA-4450-A721-15E578C83DC3}" srcOrd="1" destOrd="0" presId="urn:microsoft.com/office/officeart/2016/7/layout/RepeatingBendingProcessNew"/>
    <dgm:cxn modelId="{860AE48B-895A-4A40-A3D0-D94284591072}" type="presParOf" srcId="{CD42CF73-7CCA-4450-A721-15E578C83DC3}" destId="{34BFC982-B0CB-4C4F-9C53-D47B81AADDC6}" srcOrd="0" destOrd="0" presId="urn:microsoft.com/office/officeart/2016/7/layout/RepeatingBendingProcessNew"/>
    <dgm:cxn modelId="{33355781-50DB-4B0C-8125-A178E548AAE8}" type="presParOf" srcId="{2F960712-D101-48A3-BC0A-CC45520AC45F}" destId="{564B093A-2F54-4305-A239-21D58064F182}" srcOrd="2" destOrd="0" presId="urn:microsoft.com/office/officeart/2016/7/layout/RepeatingBendingProcessNew"/>
    <dgm:cxn modelId="{7D19834E-F429-4922-A0FD-2D6878F4431F}" type="presParOf" srcId="{2F960712-D101-48A3-BC0A-CC45520AC45F}" destId="{E570F283-0FEF-46D2-995F-CC6A8FF15BB9}" srcOrd="3" destOrd="0" presId="urn:microsoft.com/office/officeart/2016/7/layout/RepeatingBendingProcessNew"/>
    <dgm:cxn modelId="{0A5FDD1A-A46B-4CCD-B2B8-01CAFFDB8501}" type="presParOf" srcId="{E570F283-0FEF-46D2-995F-CC6A8FF15BB9}" destId="{BF483C40-E51D-4DDE-A200-B531A8707A43}" srcOrd="0" destOrd="0" presId="urn:microsoft.com/office/officeart/2016/7/layout/RepeatingBendingProcessNew"/>
    <dgm:cxn modelId="{CCE651BE-2001-4D83-A20E-787CE50B76C5}" type="presParOf" srcId="{2F960712-D101-48A3-BC0A-CC45520AC45F}" destId="{857C9812-5044-4D8E-B4F5-21388C4D6449}" srcOrd="4" destOrd="0" presId="urn:microsoft.com/office/officeart/2016/7/layout/RepeatingBendingProcessNew"/>
    <dgm:cxn modelId="{52112F67-50BA-4F85-B6E1-3ABE41D2E2AC}" type="presParOf" srcId="{2F960712-D101-48A3-BC0A-CC45520AC45F}" destId="{BFA6B687-498C-4297-8B6F-43CFBB1E0D63}" srcOrd="5" destOrd="0" presId="urn:microsoft.com/office/officeart/2016/7/layout/RepeatingBendingProcessNew"/>
    <dgm:cxn modelId="{DA349C7B-DD6D-43C3-B871-59B8BDC1558E}" type="presParOf" srcId="{BFA6B687-498C-4297-8B6F-43CFBB1E0D63}" destId="{A59D77D2-41B1-4ABF-93D0-C5CCB78D406F}" srcOrd="0" destOrd="0" presId="urn:microsoft.com/office/officeart/2016/7/layout/RepeatingBendingProcessNew"/>
    <dgm:cxn modelId="{A925BDF2-4DC3-4E4C-B4D9-C544EF769FB1}" type="presParOf" srcId="{2F960712-D101-48A3-BC0A-CC45520AC45F}" destId="{8F589FE7-6862-48E8-8A86-EB6CA40C37CA}" srcOrd="6" destOrd="0" presId="urn:microsoft.com/office/officeart/2016/7/layout/RepeatingBendingProcessNew"/>
    <dgm:cxn modelId="{83227DDF-2470-41E9-9D73-7B05F9483B68}" type="presParOf" srcId="{2F960712-D101-48A3-BC0A-CC45520AC45F}" destId="{49B8D7EA-C6DD-4E0C-A5C0-F1E870431C92}" srcOrd="7" destOrd="0" presId="urn:microsoft.com/office/officeart/2016/7/layout/RepeatingBendingProcessNew"/>
    <dgm:cxn modelId="{B521DF6E-4D71-492C-833C-6CA76F5193A4}" type="presParOf" srcId="{49B8D7EA-C6DD-4E0C-A5C0-F1E870431C92}" destId="{01C467A3-2103-45F2-B80B-4EA84C82E953}" srcOrd="0" destOrd="0" presId="urn:microsoft.com/office/officeart/2016/7/layout/RepeatingBendingProcessNew"/>
    <dgm:cxn modelId="{210BD470-224E-4FBC-B185-1E8A570B76E5}" type="presParOf" srcId="{2F960712-D101-48A3-BC0A-CC45520AC45F}" destId="{77D3C851-92C0-4165-A965-4010FD80C558}" srcOrd="8" destOrd="0" presId="urn:microsoft.com/office/officeart/2016/7/layout/RepeatingBendingProcessNew"/>
    <dgm:cxn modelId="{47592706-A6E6-42E6-948A-05147F91694E}" type="presParOf" srcId="{2F960712-D101-48A3-BC0A-CC45520AC45F}" destId="{B94B1623-FB74-4105-8BE6-72888E2F1569}" srcOrd="9" destOrd="0" presId="urn:microsoft.com/office/officeart/2016/7/layout/RepeatingBendingProcessNew"/>
    <dgm:cxn modelId="{3079A32E-50EF-4E99-ADAD-3DEBB5731C65}" type="presParOf" srcId="{B94B1623-FB74-4105-8BE6-72888E2F1569}" destId="{143D4E9B-49A9-4A3A-AAD6-B0AF06D32395}" srcOrd="0" destOrd="0" presId="urn:microsoft.com/office/officeart/2016/7/layout/RepeatingBendingProcessNew"/>
    <dgm:cxn modelId="{494AF812-ED83-4B12-B4E8-9FCF1F052351}" type="presParOf" srcId="{2F960712-D101-48A3-BC0A-CC45520AC45F}" destId="{0A02A09E-A553-4012-BA1C-89A2CD1A1A15}" srcOrd="10" destOrd="0" presId="urn:microsoft.com/office/officeart/2016/7/layout/RepeatingBendingProcessNew"/>
    <dgm:cxn modelId="{63ACCEE7-BF0A-4508-AF7E-BCF7C058E870}" type="presParOf" srcId="{2F960712-D101-48A3-BC0A-CC45520AC45F}" destId="{07C59C67-069E-4601-8353-8E354BB06F25}" srcOrd="11" destOrd="0" presId="urn:microsoft.com/office/officeart/2016/7/layout/RepeatingBendingProcessNew"/>
    <dgm:cxn modelId="{D31E468D-1B08-4875-804F-4A0BAA82AA86}" type="presParOf" srcId="{07C59C67-069E-4601-8353-8E354BB06F25}" destId="{9D96EBD6-469B-4A8A-975D-4CD534090DC2}" srcOrd="0" destOrd="0" presId="urn:microsoft.com/office/officeart/2016/7/layout/RepeatingBendingProcessNew"/>
    <dgm:cxn modelId="{6939B349-C562-4436-AA7F-033DA0561970}" type="presParOf" srcId="{2F960712-D101-48A3-BC0A-CC45520AC45F}" destId="{F383DDA5-7A23-44CE-B775-E7AC33D36F72}" srcOrd="12" destOrd="0" presId="urn:microsoft.com/office/officeart/2016/7/layout/RepeatingBendingProcessNew"/>
    <dgm:cxn modelId="{148EE5B4-38A5-445B-8DEF-7E6A90CBE1C0}" type="presParOf" srcId="{2F960712-D101-48A3-BC0A-CC45520AC45F}" destId="{FAF04E0A-E8C0-4EE7-9F22-889B44DA60E8}" srcOrd="13" destOrd="0" presId="urn:microsoft.com/office/officeart/2016/7/layout/RepeatingBendingProcessNew"/>
    <dgm:cxn modelId="{F102C5E3-09C2-43DA-A8BC-771C4D1E2B17}" type="presParOf" srcId="{FAF04E0A-E8C0-4EE7-9F22-889B44DA60E8}" destId="{3CAAC7CD-044E-445A-99D5-800543E7B68E}" srcOrd="0" destOrd="0" presId="urn:microsoft.com/office/officeart/2016/7/layout/RepeatingBendingProcessNew"/>
    <dgm:cxn modelId="{AFA6912D-12AE-4C47-9DA8-9E36B0738EDA}" type="presParOf" srcId="{2F960712-D101-48A3-BC0A-CC45520AC45F}" destId="{7AA5C62A-CE53-464E-9A3E-22DFBD01033E}" srcOrd="14" destOrd="0" presId="urn:microsoft.com/office/officeart/2016/7/layout/RepeatingBendingProcessNew"/>
    <dgm:cxn modelId="{5D34113A-58E7-4681-9AC9-F66C17EE35EA}" type="presParOf" srcId="{2F960712-D101-48A3-BC0A-CC45520AC45F}" destId="{DF78DE28-96E6-42F1-A268-ED67AE80123A}" srcOrd="15" destOrd="0" presId="urn:microsoft.com/office/officeart/2016/7/layout/RepeatingBendingProcessNew"/>
    <dgm:cxn modelId="{3D000903-F111-4551-ACCE-E2BCF1EF2BAC}" type="presParOf" srcId="{DF78DE28-96E6-42F1-A268-ED67AE80123A}" destId="{BCDE2320-BE45-45E9-9973-D760235509DA}" srcOrd="0" destOrd="0" presId="urn:microsoft.com/office/officeart/2016/7/layout/RepeatingBendingProcessNew"/>
    <dgm:cxn modelId="{C683794E-50C7-4EEA-8BB1-D33F0622F5F2}" type="presParOf" srcId="{2F960712-D101-48A3-BC0A-CC45520AC45F}" destId="{96402BDD-051E-4B7C-8F5F-58ECB2A20CA1}" srcOrd="16"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0EDF55C-2B84-43B5-82ED-B8E9CE96F611}" type="doc">
      <dgm:prSet loTypeId="urn:microsoft.com/office/officeart/2005/8/layout/default" loCatId="list" qsTypeId="urn:microsoft.com/office/officeart/2005/8/quickstyle/simple3" qsCatId="simple" csTypeId="urn:microsoft.com/office/officeart/2005/8/colors/accent5_4" csCatId="accent5" phldr="1"/>
      <dgm:spPr/>
      <dgm:t>
        <a:bodyPr/>
        <a:lstStyle/>
        <a:p>
          <a:endParaRPr lang="en-US"/>
        </a:p>
      </dgm:t>
    </dgm:pt>
    <dgm:pt modelId="{A7E04AD2-E759-4AA3-B884-B66587633084}">
      <dgm:prSet/>
      <dgm:spPr>
        <a:scene3d>
          <a:camera prst="perspectiveLeft"/>
          <a:lightRig rig="flat" dir="t"/>
        </a:scene3d>
        <a:sp3d prstMaterial="dkEdge">
          <a:bevelT w="8200" h="38100"/>
        </a:sp3d>
      </dgm:spPr>
      <dgm:t>
        <a:bodyPr/>
        <a:lstStyle/>
        <a:p>
          <a:r>
            <a:rPr lang="en-US" b="1" i="0" baseline="0"/>
            <a:t>Beats by Dre Positioning:</a:t>
          </a:r>
          <a:endParaRPr lang="en-US" dirty="0"/>
        </a:p>
      </dgm:t>
    </dgm:pt>
    <dgm:pt modelId="{D5DCF762-0C88-4A9B-88F3-4B10E06AE13F}" type="parTrans" cxnId="{78C864F4-006A-4676-BD67-F665F9359BCC}">
      <dgm:prSet/>
      <dgm:spPr/>
      <dgm:t>
        <a:bodyPr/>
        <a:lstStyle/>
        <a:p>
          <a:endParaRPr lang="en-US"/>
        </a:p>
      </dgm:t>
    </dgm:pt>
    <dgm:pt modelId="{009ACD41-98CE-4523-A391-0FC3B28C6480}" type="sibTrans" cxnId="{78C864F4-006A-4676-BD67-F665F9359BCC}">
      <dgm:prSet/>
      <dgm:spPr/>
      <dgm:t>
        <a:bodyPr/>
        <a:lstStyle/>
        <a:p>
          <a:endParaRPr lang="en-US"/>
        </a:p>
      </dgm:t>
    </dgm:pt>
    <dgm:pt modelId="{0A52F89D-6652-4171-B080-A0B541500190}">
      <dgm:prSet/>
      <dgm:spPr>
        <a:scene3d>
          <a:camera prst="perspectiveLeft"/>
          <a:lightRig rig="flat" dir="t"/>
        </a:scene3d>
        <a:sp3d prstMaterial="dkEdge">
          <a:bevelT w="8200" h="38100"/>
        </a:sp3d>
      </dgm:spPr>
      <dgm:t>
        <a:bodyPr/>
        <a:lstStyle/>
        <a:p>
          <a:r>
            <a:rPr lang="en-US" b="0" i="0" baseline="0" dirty="0"/>
            <a:t>Known for premium audio products (headphones, speakers).</a:t>
          </a:r>
          <a:endParaRPr lang="en-US" dirty="0"/>
        </a:p>
      </dgm:t>
    </dgm:pt>
    <dgm:pt modelId="{E5709A1F-F901-4E8A-B8CE-D3ED842B9C71}" type="parTrans" cxnId="{1635BB12-25A5-4613-9870-9B4F9AAE3615}">
      <dgm:prSet/>
      <dgm:spPr/>
      <dgm:t>
        <a:bodyPr/>
        <a:lstStyle/>
        <a:p>
          <a:endParaRPr lang="en-US"/>
        </a:p>
      </dgm:t>
    </dgm:pt>
    <dgm:pt modelId="{99FC52DC-8D0C-4914-A127-DA8376B4B1E9}" type="sibTrans" cxnId="{1635BB12-25A5-4613-9870-9B4F9AAE3615}">
      <dgm:prSet/>
      <dgm:spPr/>
      <dgm:t>
        <a:bodyPr/>
        <a:lstStyle/>
        <a:p>
          <a:endParaRPr lang="en-US"/>
        </a:p>
      </dgm:t>
    </dgm:pt>
    <dgm:pt modelId="{73C5ADF8-55DB-4E94-B192-BC21AEC84F16}">
      <dgm:prSet/>
      <dgm:spPr>
        <a:scene3d>
          <a:camera prst="perspectiveLeft"/>
          <a:lightRig rig="flat" dir="t"/>
        </a:scene3d>
        <a:sp3d prstMaterial="dkEdge">
          <a:bevelT w="8200" h="38100"/>
        </a:sp3d>
      </dgm:spPr>
      <dgm:t>
        <a:bodyPr/>
        <a:lstStyle/>
        <a:p>
          <a:r>
            <a:rPr lang="en-US" b="0" i="0" baseline="0"/>
            <a:t>Brand power supported by celebrity endorsements and high-quality design.</a:t>
          </a:r>
          <a:endParaRPr lang="en-US"/>
        </a:p>
      </dgm:t>
    </dgm:pt>
    <dgm:pt modelId="{7BD006C8-3ED7-4729-84CB-F5B053961571}" type="parTrans" cxnId="{C1731E92-6C1F-403A-B6C2-F82283188A49}">
      <dgm:prSet/>
      <dgm:spPr/>
      <dgm:t>
        <a:bodyPr/>
        <a:lstStyle/>
        <a:p>
          <a:endParaRPr lang="en-US"/>
        </a:p>
      </dgm:t>
    </dgm:pt>
    <dgm:pt modelId="{9A0EFDDA-F3E0-400C-BC55-0D5FAA43F689}" type="sibTrans" cxnId="{C1731E92-6C1F-403A-B6C2-F82283188A49}">
      <dgm:prSet/>
      <dgm:spPr/>
      <dgm:t>
        <a:bodyPr/>
        <a:lstStyle/>
        <a:p>
          <a:endParaRPr lang="en-US"/>
        </a:p>
      </dgm:t>
    </dgm:pt>
    <dgm:pt modelId="{5B70C931-BC36-49D3-B53A-FB4C13362613}">
      <dgm:prSet/>
      <dgm:spPr>
        <a:scene3d>
          <a:camera prst="perspectiveLeft"/>
          <a:lightRig rig="flat" dir="t"/>
        </a:scene3d>
        <a:sp3d prstMaterial="dkEdge">
          <a:bevelT w="8200" h="38100"/>
        </a:sp3d>
      </dgm:spPr>
      <dgm:t>
        <a:bodyPr/>
        <a:lstStyle/>
        <a:p>
          <a:r>
            <a:rPr lang="en-US" b="1" i="0" baseline="0" dirty="0"/>
            <a:t>Competitor Landscape:</a:t>
          </a:r>
          <a:endParaRPr lang="en-US" dirty="0"/>
        </a:p>
      </dgm:t>
    </dgm:pt>
    <dgm:pt modelId="{4CD6B718-C8ED-4413-967B-D8B79F4B51DE}" type="parTrans" cxnId="{16230227-AA6E-4263-BACC-B5237987BE7D}">
      <dgm:prSet/>
      <dgm:spPr/>
      <dgm:t>
        <a:bodyPr/>
        <a:lstStyle/>
        <a:p>
          <a:endParaRPr lang="en-US"/>
        </a:p>
      </dgm:t>
    </dgm:pt>
    <dgm:pt modelId="{935C2A46-C336-4480-87C1-9867AC473AC9}" type="sibTrans" cxnId="{16230227-AA6E-4263-BACC-B5237987BE7D}">
      <dgm:prSet/>
      <dgm:spPr/>
      <dgm:t>
        <a:bodyPr/>
        <a:lstStyle/>
        <a:p>
          <a:endParaRPr lang="en-US"/>
        </a:p>
      </dgm:t>
    </dgm:pt>
    <dgm:pt modelId="{1AD61099-B3B0-496F-9496-A4E20DD97A99}">
      <dgm:prSet/>
      <dgm:spPr>
        <a:scene3d>
          <a:camera prst="perspectiveLeft"/>
          <a:lightRig rig="flat" dir="t"/>
        </a:scene3d>
        <a:sp3d prstMaterial="dkEdge">
          <a:bevelT w="8200" h="38100"/>
        </a:sp3d>
      </dgm:spPr>
      <dgm:t>
        <a:bodyPr/>
        <a:lstStyle/>
        <a:p>
          <a:r>
            <a:rPr lang="en-US" b="0" i="0" baseline="0"/>
            <a:t>Major competitors: Bose, JBL, Sony, Bang &amp; Olufsen.</a:t>
          </a:r>
          <a:endParaRPr lang="en-US"/>
        </a:p>
      </dgm:t>
    </dgm:pt>
    <dgm:pt modelId="{1E5513BD-BE57-43A6-893F-C07B99902707}" type="parTrans" cxnId="{A19D9AE8-656F-4138-BC84-20E489C633DC}">
      <dgm:prSet/>
      <dgm:spPr/>
      <dgm:t>
        <a:bodyPr/>
        <a:lstStyle/>
        <a:p>
          <a:endParaRPr lang="en-US"/>
        </a:p>
      </dgm:t>
    </dgm:pt>
    <dgm:pt modelId="{DC12AB4B-EAE1-4C35-933E-58E8773351B1}" type="sibTrans" cxnId="{A19D9AE8-656F-4138-BC84-20E489C633DC}">
      <dgm:prSet/>
      <dgm:spPr/>
      <dgm:t>
        <a:bodyPr/>
        <a:lstStyle/>
        <a:p>
          <a:endParaRPr lang="en-US"/>
        </a:p>
      </dgm:t>
    </dgm:pt>
    <dgm:pt modelId="{F3036B1F-9726-4288-8795-67249BB00A98}">
      <dgm:prSet/>
      <dgm:spPr>
        <a:scene3d>
          <a:camera prst="perspectiveLeft"/>
          <a:lightRig rig="flat" dir="t"/>
        </a:scene3d>
        <a:sp3d prstMaterial="dkEdge">
          <a:bevelT w="8200" h="38100"/>
        </a:sp3d>
      </dgm:spPr>
      <dgm:t>
        <a:bodyPr/>
        <a:lstStyle/>
        <a:p>
          <a:r>
            <a:rPr lang="en-US" b="0" i="0" baseline="0" dirty="0"/>
            <a:t>Product price range: $120–$195 across competitor brands.</a:t>
          </a:r>
          <a:endParaRPr lang="en-US" dirty="0"/>
        </a:p>
      </dgm:t>
    </dgm:pt>
    <dgm:pt modelId="{E8A712D1-3A60-49F7-8421-4CC481D3A341}" type="parTrans" cxnId="{068B08A6-960E-421D-8C92-2D4DC71A4597}">
      <dgm:prSet/>
      <dgm:spPr/>
      <dgm:t>
        <a:bodyPr/>
        <a:lstStyle/>
        <a:p>
          <a:endParaRPr lang="en-US"/>
        </a:p>
      </dgm:t>
    </dgm:pt>
    <dgm:pt modelId="{F33AF2C0-F4A5-4058-82FD-2561D82F5C2F}" type="sibTrans" cxnId="{068B08A6-960E-421D-8C92-2D4DC71A4597}">
      <dgm:prSet/>
      <dgm:spPr/>
      <dgm:t>
        <a:bodyPr/>
        <a:lstStyle/>
        <a:p>
          <a:endParaRPr lang="en-US"/>
        </a:p>
      </dgm:t>
    </dgm:pt>
    <dgm:pt modelId="{D42A1305-0A9B-4279-893F-5412850B7722}">
      <dgm:prSet/>
      <dgm:spPr>
        <a:scene3d>
          <a:camera prst="perspectiveLeft"/>
          <a:lightRig rig="flat" dir="t"/>
        </a:scene3d>
        <a:sp3d prstMaterial="dkEdge">
          <a:bevelT w="8200" h="38100"/>
        </a:sp3d>
      </dgm:spPr>
      <dgm:t>
        <a:bodyPr/>
        <a:lstStyle/>
        <a:p>
          <a:r>
            <a:rPr lang="en-US" b="1" i="0" baseline="0"/>
            <a:t>Trend Highlights:</a:t>
          </a:r>
          <a:endParaRPr lang="en-US"/>
        </a:p>
      </dgm:t>
    </dgm:pt>
    <dgm:pt modelId="{352E8FA7-65EB-4705-BA28-774BCA81D9EE}" type="parTrans" cxnId="{53E76C81-106F-4737-9E00-2E2C89799B43}">
      <dgm:prSet/>
      <dgm:spPr/>
      <dgm:t>
        <a:bodyPr/>
        <a:lstStyle/>
        <a:p>
          <a:endParaRPr lang="en-US"/>
        </a:p>
      </dgm:t>
    </dgm:pt>
    <dgm:pt modelId="{6F1B6B2D-E8A2-40A4-920E-216E131B08B7}" type="sibTrans" cxnId="{53E76C81-106F-4737-9E00-2E2C89799B43}">
      <dgm:prSet/>
      <dgm:spPr/>
      <dgm:t>
        <a:bodyPr/>
        <a:lstStyle/>
        <a:p>
          <a:endParaRPr lang="en-US"/>
        </a:p>
      </dgm:t>
    </dgm:pt>
    <dgm:pt modelId="{B2611F01-5062-4A41-9C2F-A00D434B6AF1}">
      <dgm:prSet/>
      <dgm:spPr>
        <a:scene3d>
          <a:camera prst="perspectiveLeft"/>
          <a:lightRig rig="flat" dir="t"/>
        </a:scene3d>
        <a:sp3d prstMaterial="dkEdge">
          <a:bevelT w="8200" h="38100"/>
        </a:sp3d>
      </dgm:spPr>
      <dgm:t>
        <a:bodyPr/>
        <a:lstStyle/>
        <a:p>
          <a:r>
            <a:rPr lang="en-US" b="0" i="0" baseline="0"/>
            <a:t>Portable, durable, and Bluetooth-enabled speakers dominate the market.</a:t>
          </a:r>
          <a:endParaRPr lang="en-US"/>
        </a:p>
      </dgm:t>
    </dgm:pt>
    <dgm:pt modelId="{B30B0085-9B2B-4E64-A5B9-3FE98DD534A4}" type="parTrans" cxnId="{1F45E352-8676-47A0-94B7-51CCADF3E33E}">
      <dgm:prSet/>
      <dgm:spPr/>
      <dgm:t>
        <a:bodyPr/>
        <a:lstStyle/>
        <a:p>
          <a:endParaRPr lang="en-US"/>
        </a:p>
      </dgm:t>
    </dgm:pt>
    <dgm:pt modelId="{85D59E87-F628-4CA6-914C-422FE70C6F6E}" type="sibTrans" cxnId="{1F45E352-8676-47A0-94B7-51CCADF3E33E}">
      <dgm:prSet/>
      <dgm:spPr/>
      <dgm:t>
        <a:bodyPr/>
        <a:lstStyle/>
        <a:p>
          <a:endParaRPr lang="en-US"/>
        </a:p>
      </dgm:t>
    </dgm:pt>
    <dgm:pt modelId="{36BCE5D8-2F47-4ED4-82BE-379396690CD6}" type="pres">
      <dgm:prSet presAssocID="{E0EDF55C-2B84-43B5-82ED-B8E9CE96F611}" presName="diagram" presStyleCnt="0">
        <dgm:presLayoutVars>
          <dgm:dir/>
          <dgm:resizeHandles val="exact"/>
        </dgm:presLayoutVars>
      </dgm:prSet>
      <dgm:spPr/>
    </dgm:pt>
    <dgm:pt modelId="{8CEA4234-EFC0-413F-8E9A-63EF393E3CD9}" type="pres">
      <dgm:prSet presAssocID="{A7E04AD2-E759-4AA3-B884-B66587633084}" presName="node" presStyleLbl="node1" presStyleIdx="0" presStyleCnt="8">
        <dgm:presLayoutVars>
          <dgm:bulletEnabled val="1"/>
        </dgm:presLayoutVars>
      </dgm:prSet>
      <dgm:spPr/>
    </dgm:pt>
    <dgm:pt modelId="{5CDB581C-3DA7-48EA-BEF2-00009C4B9987}" type="pres">
      <dgm:prSet presAssocID="{009ACD41-98CE-4523-A391-0FC3B28C6480}" presName="sibTrans" presStyleCnt="0"/>
      <dgm:spPr/>
    </dgm:pt>
    <dgm:pt modelId="{A0392BCE-1695-44BD-A12A-B68A62168CE9}" type="pres">
      <dgm:prSet presAssocID="{0A52F89D-6652-4171-B080-A0B541500190}" presName="node" presStyleLbl="node1" presStyleIdx="1" presStyleCnt="8">
        <dgm:presLayoutVars>
          <dgm:bulletEnabled val="1"/>
        </dgm:presLayoutVars>
      </dgm:prSet>
      <dgm:spPr/>
    </dgm:pt>
    <dgm:pt modelId="{A7F8A005-B3F2-4A89-AF79-887376025812}" type="pres">
      <dgm:prSet presAssocID="{99FC52DC-8D0C-4914-A127-DA8376B4B1E9}" presName="sibTrans" presStyleCnt="0"/>
      <dgm:spPr/>
    </dgm:pt>
    <dgm:pt modelId="{767C65EF-B6F7-42EC-A8EF-2FFF9522584D}" type="pres">
      <dgm:prSet presAssocID="{73C5ADF8-55DB-4E94-B192-BC21AEC84F16}" presName="node" presStyleLbl="node1" presStyleIdx="2" presStyleCnt="8">
        <dgm:presLayoutVars>
          <dgm:bulletEnabled val="1"/>
        </dgm:presLayoutVars>
      </dgm:prSet>
      <dgm:spPr/>
    </dgm:pt>
    <dgm:pt modelId="{DA6EA427-F92E-42E0-8C84-5CDF479C1D6D}" type="pres">
      <dgm:prSet presAssocID="{9A0EFDDA-F3E0-400C-BC55-0D5FAA43F689}" presName="sibTrans" presStyleCnt="0"/>
      <dgm:spPr/>
    </dgm:pt>
    <dgm:pt modelId="{14CAF3F6-215B-404E-A0F8-1C5BF6E032E6}" type="pres">
      <dgm:prSet presAssocID="{5B70C931-BC36-49D3-B53A-FB4C13362613}" presName="node" presStyleLbl="node1" presStyleIdx="3" presStyleCnt="8">
        <dgm:presLayoutVars>
          <dgm:bulletEnabled val="1"/>
        </dgm:presLayoutVars>
      </dgm:prSet>
      <dgm:spPr/>
    </dgm:pt>
    <dgm:pt modelId="{D93CA387-67F8-44A0-9CE7-A9834DAB20CB}" type="pres">
      <dgm:prSet presAssocID="{935C2A46-C336-4480-87C1-9867AC473AC9}" presName="sibTrans" presStyleCnt="0"/>
      <dgm:spPr/>
    </dgm:pt>
    <dgm:pt modelId="{C458FEEB-6712-4CA7-9D06-E248B51CE964}" type="pres">
      <dgm:prSet presAssocID="{1AD61099-B3B0-496F-9496-A4E20DD97A99}" presName="node" presStyleLbl="node1" presStyleIdx="4" presStyleCnt="8">
        <dgm:presLayoutVars>
          <dgm:bulletEnabled val="1"/>
        </dgm:presLayoutVars>
      </dgm:prSet>
      <dgm:spPr/>
    </dgm:pt>
    <dgm:pt modelId="{05B5322A-D28B-42A9-B200-69985769367E}" type="pres">
      <dgm:prSet presAssocID="{DC12AB4B-EAE1-4C35-933E-58E8773351B1}" presName="sibTrans" presStyleCnt="0"/>
      <dgm:spPr/>
    </dgm:pt>
    <dgm:pt modelId="{4AF588E8-1856-4585-996C-ACEE703B30CF}" type="pres">
      <dgm:prSet presAssocID="{F3036B1F-9726-4288-8795-67249BB00A98}" presName="node" presStyleLbl="node1" presStyleIdx="5" presStyleCnt="8">
        <dgm:presLayoutVars>
          <dgm:bulletEnabled val="1"/>
        </dgm:presLayoutVars>
      </dgm:prSet>
      <dgm:spPr/>
    </dgm:pt>
    <dgm:pt modelId="{59C796EC-B643-49CD-A199-C9E66789C2A4}" type="pres">
      <dgm:prSet presAssocID="{F33AF2C0-F4A5-4058-82FD-2561D82F5C2F}" presName="sibTrans" presStyleCnt="0"/>
      <dgm:spPr/>
    </dgm:pt>
    <dgm:pt modelId="{97D2B031-F84C-456D-A633-90D7A7DB61A4}" type="pres">
      <dgm:prSet presAssocID="{D42A1305-0A9B-4279-893F-5412850B7722}" presName="node" presStyleLbl="node1" presStyleIdx="6" presStyleCnt="8">
        <dgm:presLayoutVars>
          <dgm:bulletEnabled val="1"/>
        </dgm:presLayoutVars>
      </dgm:prSet>
      <dgm:spPr/>
    </dgm:pt>
    <dgm:pt modelId="{58CE9C5B-6F0E-4128-85D0-B8FEB51BA935}" type="pres">
      <dgm:prSet presAssocID="{6F1B6B2D-E8A2-40A4-920E-216E131B08B7}" presName="sibTrans" presStyleCnt="0"/>
      <dgm:spPr/>
    </dgm:pt>
    <dgm:pt modelId="{584F99C6-4EE1-425C-B680-E082D035A8E8}" type="pres">
      <dgm:prSet presAssocID="{B2611F01-5062-4A41-9C2F-A00D434B6AF1}" presName="node" presStyleLbl="node1" presStyleIdx="7" presStyleCnt="8">
        <dgm:presLayoutVars>
          <dgm:bulletEnabled val="1"/>
        </dgm:presLayoutVars>
      </dgm:prSet>
      <dgm:spPr/>
    </dgm:pt>
  </dgm:ptLst>
  <dgm:cxnLst>
    <dgm:cxn modelId="{1635BB12-25A5-4613-9870-9B4F9AAE3615}" srcId="{E0EDF55C-2B84-43B5-82ED-B8E9CE96F611}" destId="{0A52F89D-6652-4171-B080-A0B541500190}" srcOrd="1" destOrd="0" parTransId="{E5709A1F-F901-4E8A-B8CE-D3ED842B9C71}" sibTransId="{99FC52DC-8D0C-4914-A127-DA8376B4B1E9}"/>
    <dgm:cxn modelId="{16230227-AA6E-4263-BACC-B5237987BE7D}" srcId="{E0EDF55C-2B84-43B5-82ED-B8E9CE96F611}" destId="{5B70C931-BC36-49D3-B53A-FB4C13362613}" srcOrd="3" destOrd="0" parTransId="{4CD6B718-C8ED-4413-967B-D8B79F4B51DE}" sibTransId="{935C2A46-C336-4480-87C1-9867AC473AC9}"/>
    <dgm:cxn modelId="{32DB272F-D5C7-4CE7-BF1C-69905956CC46}" type="presOf" srcId="{5B70C931-BC36-49D3-B53A-FB4C13362613}" destId="{14CAF3F6-215B-404E-A0F8-1C5BF6E032E6}" srcOrd="0" destOrd="0" presId="urn:microsoft.com/office/officeart/2005/8/layout/default"/>
    <dgm:cxn modelId="{95F1574C-FF9D-4F4A-B01B-E3CB36A3B175}" type="presOf" srcId="{F3036B1F-9726-4288-8795-67249BB00A98}" destId="{4AF588E8-1856-4585-996C-ACEE703B30CF}" srcOrd="0" destOrd="0" presId="urn:microsoft.com/office/officeart/2005/8/layout/default"/>
    <dgm:cxn modelId="{1F45E352-8676-47A0-94B7-51CCADF3E33E}" srcId="{E0EDF55C-2B84-43B5-82ED-B8E9CE96F611}" destId="{B2611F01-5062-4A41-9C2F-A00D434B6AF1}" srcOrd="7" destOrd="0" parTransId="{B30B0085-9B2B-4E64-A5B9-3FE98DD534A4}" sibTransId="{85D59E87-F628-4CA6-914C-422FE70C6F6E}"/>
    <dgm:cxn modelId="{B24EC374-CACF-42BF-AD10-61A69BD8F8DC}" type="presOf" srcId="{B2611F01-5062-4A41-9C2F-A00D434B6AF1}" destId="{584F99C6-4EE1-425C-B680-E082D035A8E8}" srcOrd="0" destOrd="0" presId="urn:microsoft.com/office/officeart/2005/8/layout/default"/>
    <dgm:cxn modelId="{48484D56-B4AC-4B9F-A5C3-9E45BAFD8B5C}" type="presOf" srcId="{0A52F89D-6652-4171-B080-A0B541500190}" destId="{A0392BCE-1695-44BD-A12A-B68A62168CE9}" srcOrd="0" destOrd="0" presId="urn:microsoft.com/office/officeart/2005/8/layout/default"/>
    <dgm:cxn modelId="{0BD4607C-0603-4F2A-80AF-FB0F9E224641}" type="presOf" srcId="{D42A1305-0A9B-4279-893F-5412850B7722}" destId="{97D2B031-F84C-456D-A633-90D7A7DB61A4}" srcOrd="0" destOrd="0" presId="urn:microsoft.com/office/officeart/2005/8/layout/default"/>
    <dgm:cxn modelId="{EE938C7C-1779-4C95-B2B2-9C34861A2392}" type="presOf" srcId="{73C5ADF8-55DB-4E94-B192-BC21AEC84F16}" destId="{767C65EF-B6F7-42EC-A8EF-2FFF9522584D}" srcOrd="0" destOrd="0" presId="urn:microsoft.com/office/officeart/2005/8/layout/default"/>
    <dgm:cxn modelId="{53E76C81-106F-4737-9E00-2E2C89799B43}" srcId="{E0EDF55C-2B84-43B5-82ED-B8E9CE96F611}" destId="{D42A1305-0A9B-4279-893F-5412850B7722}" srcOrd="6" destOrd="0" parTransId="{352E8FA7-65EB-4705-BA28-774BCA81D9EE}" sibTransId="{6F1B6B2D-E8A2-40A4-920E-216E131B08B7}"/>
    <dgm:cxn modelId="{39CC368B-960F-482D-8716-11359F6432A2}" type="presOf" srcId="{A7E04AD2-E759-4AA3-B884-B66587633084}" destId="{8CEA4234-EFC0-413F-8E9A-63EF393E3CD9}" srcOrd="0" destOrd="0" presId="urn:microsoft.com/office/officeart/2005/8/layout/default"/>
    <dgm:cxn modelId="{C1731E92-6C1F-403A-B6C2-F82283188A49}" srcId="{E0EDF55C-2B84-43B5-82ED-B8E9CE96F611}" destId="{73C5ADF8-55DB-4E94-B192-BC21AEC84F16}" srcOrd="2" destOrd="0" parTransId="{7BD006C8-3ED7-4729-84CB-F5B053961571}" sibTransId="{9A0EFDDA-F3E0-400C-BC55-0D5FAA43F689}"/>
    <dgm:cxn modelId="{068B08A6-960E-421D-8C92-2D4DC71A4597}" srcId="{E0EDF55C-2B84-43B5-82ED-B8E9CE96F611}" destId="{F3036B1F-9726-4288-8795-67249BB00A98}" srcOrd="5" destOrd="0" parTransId="{E8A712D1-3A60-49F7-8421-4CC481D3A341}" sibTransId="{F33AF2C0-F4A5-4058-82FD-2561D82F5C2F}"/>
    <dgm:cxn modelId="{42FC15DD-3FD4-4E3E-AC70-5537C615185D}" type="presOf" srcId="{1AD61099-B3B0-496F-9496-A4E20DD97A99}" destId="{C458FEEB-6712-4CA7-9D06-E248B51CE964}" srcOrd="0" destOrd="0" presId="urn:microsoft.com/office/officeart/2005/8/layout/default"/>
    <dgm:cxn modelId="{A19D9AE8-656F-4138-BC84-20E489C633DC}" srcId="{E0EDF55C-2B84-43B5-82ED-B8E9CE96F611}" destId="{1AD61099-B3B0-496F-9496-A4E20DD97A99}" srcOrd="4" destOrd="0" parTransId="{1E5513BD-BE57-43A6-893F-C07B99902707}" sibTransId="{DC12AB4B-EAE1-4C35-933E-58E8773351B1}"/>
    <dgm:cxn modelId="{9A2ECDEF-3D84-4008-9253-7074C6139048}" type="presOf" srcId="{E0EDF55C-2B84-43B5-82ED-B8E9CE96F611}" destId="{36BCE5D8-2F47-4ED4-82BE-379396690CD6}" srcOrd="0" destOrd="0" presId="urn:microsoft.com/office/officeart/2005/8/layout/default"/>
    <dgm:cxn modelId="{78C864F4-006A-4676-BD67-F665F9359BCC}" srcId="{E0EDF55C-2B84-43B5-82ED-B8E9CE96F611}" destId="{A7E04AD2-E759-4AA3-B884-B66587633084}" srcOrd="0" destOrd="0" parTransId="{D5DCF762-0C88-4A9B-88F3-4B10E06AE13F}" sibTransId="{009ACD41-98CE-4523-A391-0FC3B28C6480}"/>
    <dgm:cxn modelId="{CE32AE9B-AB7D-46D6-A0B4-06950746C13A}" type="presParOf" srcId="{36BCE5D8-2F47-4ED4-82BE-379396690CD6}" destId="{8CEA4234-EFC0-413F-8E9A-63EF393E3CD9}" srcOrd="0" destOrd="0" presId="urn:microsoft.com/office/officeart/2005/8/layout/default"/>
    <dgm:cxn modelId="{D8BD86F4-BEE3-4C4A-9BF7-D090A690B146}" type="presParOf" srcId="{36BCE5D8-2F47-4ED4-82BE-379396690CD6}" destId="{5CDB581C-3DA7-48EA-BEF2-00009C4B9987}" srcOrd="1" destOrd="0" presId="urn:microsoft.com/office/officeart/2005/8/layout/default"/>
    <dgm:cxn modelId="{1E37CE65-982D-4007-AC64-BBF172668ADA}" type="presParOf" srcId="{36BCE5D8-2F47-4ED4-82BE-379396690CD6}" destId="{A0392BCE-1695-44BD-A12A-B68A62168CE9}" srcOrd="2" destOrd="0" presId="urn:microsoft.com/office/officeart/2005/8/layout/default"/>
    <dgm:cxn modelId="{DA037FE5-9BD9-4AC5-9D50-21DD0666BC67}" type="presParOf" srcId="{36BCE5D8-2F47-4ED4-82BE-379396690CD6}" destId="{A7F8A005-B3F2-4A89-AF79-887376025812}" srcOrd="3" destOrd="0" presId="urn:microsoft.com/office/officeart/2005/8/layout/default"/>
    <dgm:cxn modelId="{80812DF6-F0F0-470E-99D2-E425FCD8B5EF}" type="presParOf" srcId="{36BCE5D8-2F47-4ED4-82BE-379396690CD6}" destId="{767C65EF-B6F7-42EC-A8EF-2FFF9522584D}" srcOrd="4" destOrd="0" presId="urn:microsoft.com/office/officeart/2005/8/layout/default"/>
    <dgm:cxn modelId="{511E158D-B44A-4B63-9C2F-0D9469E047CC}" type="presParOf" srcId="{36BCE5D8-2F47-4ED4-82BE-379396690CD6}" destId="{DA6EA427-F92E-42E0-8C84-5CDF479C1D6D}" srcOrd="5" destOrd="0" presId="urn:microsoft.com/office/officeart/2005/8/layout/default"/>
    <dgm:cxn modelId="{4F217386-FC35-4E8E-B07A-D95EBC125F57}" type="presParOf" srcId="{36BCE5D8-2F47-4ED4-82BE-379396690CD6}" destId="{14CAF3F6-215B-404E-A0F8-1C5BF6E032E6}" srcOrd="6" destOrd="0" presId="urn:microsoft.com/office/officeart/2005/8/layout/default"/>
    <dgm:cxn modelId="{5104D00E-3284-482D-979C-33C55405CA27}" type="presParOf" srcId="{36BCE5D8-2F47-4ED4-82BE-379396690CD6}" destId="{D93CA387-67F8-44A0-9CE7-A9834DAB20CB}" srcOrd="7" destOrd="0" presId="urn:microsoft.com/office/officeart/2005/8/layout/default"/>
    <dgm:cxn modelId="{D7B2F152-45CF-434C-84E9-BF93ECAA1FCA}" type="presParOf" srcId="{36BCE5D8-2F47-4ED4-82BE-379396690CD6}" destId="{C458FEEB-6712-4CA7-9D06-E248B51CE964}" srcOrd="8" destOrd="0" presId="urn:microsoft.com/office/officeart/2005/8/layout/default"/>
    <dgm:cxn modelId="{7952FE1F-9237-491D-BF09-6B680C9ED1C2}" type="presParOf" srcId="{36BCE5D8-2F47-4ED4-82BE-379396690CD6}" destId="{05B5322A-D28B-42A9-B200-69985769367E}" srcOrd="9" destOrd="0" presId="urn:microsoft.com/office/officeart/2005/8/layout/default"/>
    <dgm:cxn modelId="{1369E031-77B2-4769-96FD-DFE0A00B4A83}" type="presParOf" srcId="{36BCE5D8-2F47-4ED4-82BE-379396690CD6}" destId="{4AF588E8-1856-4585-996C-ACEE703B30CF}" srcOrd="10" destOrd="0" presId="urn:microsoft.com/office/officeart/2005/8/layout/default"/>
    <dgm:cxn modelId="{7C6BEFDE-1673-4D80-AFF7-765808545506}" type="presParOf" srcId="{36BCE5D8-2F47-4ED4-82BE-379396690CD6}" destId="{59C796EC-B643-49CD-A199-C9E66789C2A4}" srcOrd="11" destOrd="0" presId="urn:microsoft.com/office/officeart/2005/8/layout/default"/>
    <dgm:cxn modelId="{494AE84E-AF76-4147-A2E4-3A9532928CEB}" type="presParOf" srcId="{36BCE5D8-2F47-4ED4-82BE-379396690CD6}" destId="{97D2B031-F84C-456D-A633-90D7A7DB61A4}" srcOrd="12" destOrd="0" presId="urn:microsoft.com/office/officeart/2005/8/layout/default"/>
    <dgm:cxn modelId="{12F41D94-892A-43E1-BB3B-017127E6BF3F}" type="presParOf" srcId="{36BCE5D8-2F47-4ED4-82BE-379396690CD6}" destId="{58CE9C5B-6F0E-4128-85D0-B8FEB51BA935}" srcOrd="13" destOrd="0" presId="urn:microsoft.com/office/officeart/2005/8/layout/default"/>
    <dgm:cxn modelId="{069E09CD-D82C-4BFF-9027-60BF652528BB}" type="presParOf" srcId="{36BCE5D8-2F47-4ED4-82BE-379396690CD6}" destId="{584F99C6-4EE1-425C-B680-E082D035A8E8}" srcOrd="1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8D415E4D-487E-4131-8497-AE23FBE91C79}"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25B170F8-BAAF-471B-81CB-3FBEC070220B}">
      <dgm:prSet custT="1"/>
      <dgm:spPr>
        <a:solidFill>
          <a:srgbClr val="4D0803"/>
        </a:solidFill>
        <a:scene3d>
          <a:camera prst="perspectiveLeft"/>
          <a:lightRig rig="threePt" dir="t"/>
        </a:scene3d>
        <a:sp3d>
          <a:bevelT prst="angle"/>
        </a:sp3d>
      </dgm:spPr>
      <dgm:t>
        <a:bodyPr/>
        <a:lstStyle/>
        <a:p>
          <a:r>
            <a:rPr lang="en-US" sz="2000" dirty="0"/>
            <a:t>Product Development :</a:t>
          </a:r>
        </a:p>
      </dgm:t>
    </dgm:pt>
    <dgm:pt modelId="{DAC2926D-B416-424E-B2D5-45C7EEB53F93}" type="sibTrans" cxnId="{ED8F475A-A39D-4191-997A-1418963711CA}">
      <dgm:prSet/>
      <dgm:spPr/>
      <dgm:t>
        <a:bodyPr/>
        <a:lstStyle/>
        <a:p>
          <a:endParaRPr lang="en-US"/>
        </a:p>
      </dgm:t>
    </dgm:pt>
    <dgm:pt modelId="{492589BD-C768-4E7E-90C0-4A5BEE5082E0}" type="parTrans" cxnId="{ED8F475A-A39D-4191-997A-1418963711CA}">
      <dgm:prSet/>
      <dgm:spPr/>
      <dgm:t>
        <a:bodyPr/>
        <a:lstStyle/>
        <a:p>
          <a:endParaRPr lang="en-US"/>
        </a:p>
      </dgm:t>
    </dgm:pt>
    <dgm:pt modelId="{0EB56A1E-893B-483D-8CFC-38106173CCC3}">
      <dgm:prSet custT="1"/>
      <dgm:spPr>
        <a:solidFill>
          <a:srgbClr val="4D0803"/>
        </a:solidFill>
        <a:scene3d>
          <a:camera prst="perspectiveLeft"/>
          <a:lightRig rig="threePt" dir="t"/>
        </a:scene3d>
        <a:sp3d>
          <a:bevelT prst="angle"/>
        </a:sp3d>
      </dgm:spPr>
      <dgm:t>
        <a:bodyPr/>
        <a:lstStyle/>
        <a:p>
          <a:r>
            <a:rPr lang="en-US" sz="1400" dirty="0"/>
            <a:t>- Explore battery life enhancements and rugged designs</a:t>
          </a:r>
        </a:p>
      </dgm:t>
    </dgm:pt>
    <dgm:pt modelId="{FEB2BA90-4B59-4A79-99A8-834A7D4E1847}" type="sibTrans" cxnId="{086B1249-566A-48D8-88E4-B52F568BCC2C}">
      <dgm:prSet/>
      <dgm:spPr/>
      <dgm:t>
        <a:bodyPr/>
        <a:lstStyle/>
        <a:p>
          <a:endParaRPr lang="en-US"/>
        </a:p>
      </dgm:t>
    </dgm:pt>
    <dgm:pt modelId="{2059CC11-FD4B-4246-B3B6-FA23051E2076}" type="parTrans" cxnId="{086B1249-566A-48D8-88E4-B52F568BCC2C}">
      <dgm:prSet/>
      <dgm:spPr/>
      <dgm:t>
        <a:bodyPr/>
        <a:lstStyle/>
        <a:p>
          <a:endParaRPr lang="en-US"/>
        </a:p>
      </dgm:t>
    </dgm:pt>
    <dgm:pt modelId="{2AE4DD20-2373-46D5-A662-D0A4C65A1D83}">
      <dgm:prSet custT="1"/>
      <dgm:spPr>
        <a:solidFill>
          <a:srgbClr val="4D0803"/>
        </a:solidFill>
        <a:scene3d>
          <a:camera prst="perspectiveLeft"/>
          <a:lightRig rig="threePt" dir="t"/>
        </a:scene3d>
        <a:sp3d>
          <a:bevelT prst="angle"/>
        </a:sp3d>
      </dgm:spPr>
      <dgm:t>
        <a:bodyPr/>
        <a:lstStyle/>
        <a:p>
          <a:r>
            <a:rPr lang="en-US" sz="1400" dirty="0"/>
            <a:t>- Improve button functionality and sound at higher volumes</a:t>
          </a:r>
        </a:p>
      </dgm:t>
    </dgm:pt>
    <dgm:pt modelId="{F498E885-CF9A-417F-B26B-DDA6F46E5345}" type="sibTrans" cxnId="{404C143C-E014-45C9-BAB9-1002B54CD464}">
      <dgm:prSet/>
      <dgm:spPr/>
      <dgm:t>
        <a:bodyPr/>
        <a:lstStyle/>
        <a:p>
          <a:endParaRPr lang="en-US"/>
        </a:p>
      </dgm:t>
    </dgm:pt>
    <dgm:pt modelId="{A0314CEF-591A-4004-B308-BD857A11F333}" type="parTrans" cxnId="{404C143C-E014-45C9-BAB9-1002B54CD464}">
      <dgm:prSet/>
      <dgm:spPr/>
      <dgm:t>
        <a:bodyPr/>
        <a:lstStyle/>
        <a:p>
          <a:endParaRPr lang="en-US"/>
        </a:p>
      </dgm:t>
    </dgm:pt>
    <dgm:pt modelId="{DED810BE-03C4-4686-858A-9A4D188DB63F}">
      <dgm:prSet/>
      <dgm:spPr>
        <a:solidFill>
          <a:srgbClr val="4D0803"/>
        </a:solidFill>
        <a:scene3d>
          <a:camera prst="perspectiveLeft"/>
          <a:lightRig rig="threePt" dir="t"/>
        </a:scene3d>
        <a:sp3d>
          <a:bevelT prst="angle"/>
        </a:sp3d>
      </dgm:spPr>
      <dgm:t>
        <a:bodyPr/>
        <a:lstStyle/>
        <a:p>
          <a:r>
            <a:rPr lang="en-US" dirty="0"/>
            <a:t>Marketing Opportunities:</a:t>
          </a:r>
        </a:p>
      </dgm:t>
    </dgm:pt>
    <dgm:pt modelId="{C8A03008-73E1-4239-AA74-1D43842207E5}" type="parTrans" cxnId="{076FD201-A36A-4826-A8D8-CFA03E7683F4}">
      <dgm:prSet/>
      <dgm:spPr/>
      <dgm:t>
        <a:bodyPr/>
        <a:lstStyle/>
        <a:p>
          <a:endParaRPr lang="LID4096"/>
        </a:p>
      </dgm:t>
    </dgm:pt>
    <dgm:pt modelId="{7FCDD9A3-678E-4330-AFAB-238FFC003969}" type="sibTrans" cxnId="{076FD201-A36A-4826-A8D8-CFA03E7683F4}">
      <dgm:prSet/>
      <dgm:spPr/>
      <dgm:t>
        <a:bodyPr/>
        <a:lstStyle/>
        <a:p>
          <a:endParaRPr lang="LID4096"/>
        </a:p>
      </dgm:t>
    </dgm:pt>
    <dgm:pt modelId="{E4BCFD92-3470-436F-8FB4-AF6DD329F5EB}">
      <dgm:prSet/>
      <dgm:spPr>
        <a:solidFill>
          <a:srgbClr val="4D0803"/>
        </a:solidFill>
        <a:scene3d>
          <a:camera prst="perspectiveLeft"/>
          <a:lightRig rig="threePt" dir="t"/>
        </a:scene3d>
        <a:sp3d>
          <a:bevelT prst="angle"/>
        </a:sp3d>
      </dgm:spPr>
      <dgm:t>
        <a:bodyPr/>
        <a:lstStyle/>
        <a:p>
          <a:r>
            <a:rPr lang="en-US" dirty="0"/>
            <a:t>-Leverage Apple ecosystem loyalty with targeted campaigns</a:t>
          </a:r>
        </a:p>
      </dgm:t>
    </dgm:pt>
    <dgm:pt modelId="{DBA8C9FD-E183-4513-A5ED-76BE021B064D}" type="parTrans" cxnId="{BD12D7D3-E940-43B9-8F25-F33DABF392A6}">
      <dgm:prSet/>
      <dgm:spPr/>
      <dgm:t>
        <a:bodyPr/>
        <a:lstStyle/>
        <a:p>
          <a:endParaRPr lang="LID4096"/>
        </a:p>
      </dgm:t>
    </dgm:pt>
    <dgm:pt modelId="{3FD558FB-93E8-4633-AF73-DD141A269244}" type="sibTrans" cxnId="{BD12D7D3-E940-43B9-8F25-F33DABF392A6}">
      <dgm:prSet/>
      <dgm:spPr/>
      <dgm:t>
        <a:bodyPr/>
        <a:lstStyle/>
        <a:p>
          <a:endParaRPr lang="LID4096"/>
        </a:p>
      </dgm:t>
    </dgm:pt>
    <dgm:pt modelId="{41FB4084-2BA1-4EAD-AF64-99F023220517}">
      <dgm:prSet/>
      <dgm:spPr>
        <a:solidFill>
          <a:srgbClr val="4D0803"/>
        </a:solidFill>
        <a:scene3d>
          <a:camera prst="perspectiveLeft"/>
          <a:lightRig rig="threePt" dir="t"/>
        </a:scene3d>
        <a:sp3d>
          <a:bevelT prst="angle"/>
        </a:sp3d>
      </dgm:spPr>
      <dgm:t>
        <a:bodyPr/>
        <a:lstStyle/>
        <a:p>
          <a:r>
            <a:rPr lang="en-US" dirty="0"/>
            <a:t>- Focus on portability and lifestyle applications in marketing</a:t>
          </a:r>
        </a:p>
      </dgm:t>
    </dgm:pt>
    <dgm:pt modelId="{9C0590A7-4FCF-4245-ADF5-57DC56E1E759}" type="parTrans" cxnId="{AA491A1D-31DD-4242-AAF5-2794AD504E69}">
      <dgm:prSet/>
      <dgm:spPr/>
      <dgm:t>
        <a:bodyPr/>
        <a:lstStyle/>
        <a:p>
          <a:endParaRPr lang="LID4096"/>
        </a:p>
      </dgm:t>
    </dgm:pt>
    <dgm:pt modelId="{C6F95E81-1B08-4C10-A07A-F9337EBFCA3B}" type="sibTrans" cxnId="{AA491A1D-31DD-4242-AAF5-2794AD504E69}">
      <dgm:prSet/>
      <dgm:spPr/>
      <dgm:t>
        <a:bodyPr/>
        <a:lstStyle/>
        <a:p>
          <a:endParaRPr lang="LID4096"/>
        </a:p>
      </dgm:t>
    </dgm:pt>
    <dgm:pt modelId="{88A50E94-F076-4130-B8D8-9FE6DAEFF80B}">
      <dgm:prSet/>
      <dgm:spPr>
        <a:solidFill>
          <a:srgbClr val="4D0803"/>
        </a:solidFill>
        <a:scene3d>
          <a:camera prst="perspectiveLeft"/>
          <a:lightRig rig="threePt" dir="t"/>
        </a:scene3d>
        <a:sp3d>
          <a:bevelT prst="angle"/>
        </a:sp3d>
      </dgm:spPr>
      <dgm:t>
        <a:bodyPr/>
        <a:lstStyle/>
        <a:p>
          <a:r>
            <a:rPr lang="en-US" dirty="0"/>
            <a:t>Customer Service Enhancements :</a:t>
          </a:r>
        </a:p>
      </dgm:t>
    </dgm:pt>
    <dgm:pt modelId="{C8ECF2E6-FC4C-4481-B2FE-9A10B8EAC8A9}" type="parTrans" cxnId="{17703243-EB08-4D39-872A-6DC0B6DAEF4D}">
      <dgm:prSet/>
      <dgm:spPr/>
      <dgm:t>
        <a:bodyPr/>
        <a:lstStyle/>
        <a:p>
          <a:endParaRPr lang="LID4096"/>
        </a:p>
      </dgm:t>
    </dgm:pt>
    <dgm:pt modelId="{0C7E552C-E065-483F-A5C2-9F6BFA5C56E0}" type="sibTrans" cxnId="{17703243-EB08-4D39-872A-6DC0B6DAEF4D}">
      <dgm:prSet/>
      <dgm:spPr/>
      <dgm:t>
        <a:bodyPr/>
        <a:lstStyle/>
        <a:p>
          <a:endParaRPr lang="LID4096"/>
        </a:p>
      </dgm:t>
    </dgm:pt>
    <dgm:pt modelId="{1BD3F1FF-FD1A-4219-8708-ABB2AC75AE10}">
      <dgm:prSet/>
      <dgm:spPr>
        <a:solidFill>
          <a:srgbClr val="4D0803"/>
        </a:solidFill>
        <a:scene3d>
          <a:camera prst="perspectiveLeft"/>
          <a:lightRig rig="threePt" dir="t"/>
        </a:scene3d>
        <a:sp3d>
          <a:bevelT prst="angle"/>
        </a:sp3d>
      </dgm:spPr>
      <dgm:t>
        <a:bodyPr/>
        <a:lstStyle/>
        <a:p>
          <a:r>
            <a:rPr lang="en-US" dirty="0"/>
            <a:t>- Address performance issues reported in August 2024</a:t>
          </a:r>
        </a:p>
      </dgm:t>
    </dgm:pt>
    <dgm:pt modelId="{69085BA8-2650-4398-8598-02BDB2D49F18}" type="parTrans" cxnId="{C63B6822-FD1C-4628-A580-D194D11D1C45}">
      <dgm:prSet/>
      <dgm:spPr/>
      <dgm:t>
        <a:bodyPr/>
        <a:lstStyle/>
        <a:p>
          <a:endParaRPr lang="LID4096"/>
        </a:p>
      </dgm:t>
    </dgm:pt>
    <dgm:pt modelId="{5D8C06D8-312C-4A04-803D-34EBD9B63EB9}" type="sibTrans" cxnId="{C63B6822-FD1C-4628-A580-D194D11D1C45}">
      <dgm:prSet/>
      <dgm:spPr/>
      <dgm:t>
        <a:bodyPr/>
        <a:lstStyle/>
        <a:p>
          <a:endParaRPr lang="LID4096"/>
        </a:p>
      </dgm:t>
    </dgm:pt>
    <dgm:pt modelId="{AE7C8B7E-36FC-48AB-A127-05121DB80F86}" type="pres">
      <dgm:prSet presAssocID="{8D415E4D-487E-4131-8497-AE23FBE91C79}" presName="Name0" presStyleCnt="0">
        <dgm:presLayoutVars>
          <dgm:dir/>
          <dgm:animLvl val="lvl"/>
          <dgm:resizeHandles val="exact"/>
        </dgm:presLayoutVars>
      </dgm:prSet>
      <dgm:spPr/>
    </dgm:pt>
    <dgm:pt modelId="{F960E27C-72E6-41AF-9C4D-8A6FD3624B14}" type="pres">
      <dgm:prSet presAssocID="{25B170F8-BAAF-471B-81CB-3FBEC070220B}" presName="linNode" presStyleCnt="0"/>
      <dgm:spPr/>
    </dgm:pt>
    <dgm:pt modelId="{63991323-D990-496A-85BA-AB4238A83071}" type="pres">
      <dgm:prSet presAssocID="{25B170F8-BAAF-471B-81CB-3FBEC070220B}" presName="parentText" presStyleLbl="node1" presStyleIdx="0" presStyleCnt="8" custScaleY="98371">
        <dgm:presLayoutVars>
          <dgm:chMax val="1"/>
          <dgm:bulletEnabled val="1"/>
        </dgm:presLayoutVars>
      </dgm:prSet>
      <dgm:spPr/>
    </dgm:pt>
    <dgm:pt modelId="{B548FCEF-419D-45CC-8A9E-94E45CE52469}" type="pres">
      <dgm:prSet presAssocID="{DAC2926D-B416-424E-B2D5-45C7EEB53F93}" presName="sp" presStyleCnt="0"/>
      <dgm:spPr/>
    </dgm:pt>
    <dgm:pt modelId="{DB006636-2F12-4751-A109-BC281AD58E48}" type="pres">
      <dgm:prSet presAssocID="{2AE4DD20-2373-46D5-A662-D0A4C65A1D83}" presName="linNode" presStyleCnt="0"/>
      <dgm:spPr/>
    </dgm:pt>
    <dgm:pt modelId="{4F63E3F9-EB71-4F63-9C46-F5F532472241}" type="pres">
      <dgm:prSet presAssocID="{2AE4DD20-2373-46D5-A662-D0A4C65A1D83}" presName="parentText" presStyleLbl="node1" presStyleIdx="1" presStyleCnt="8" custScaleX="157755" custLinFactNeighborX="15785" custLinFactNeighborY="-3426">
        <dgm:presLayoutVars>
          <dgm:chMax val="1"/>
          <dgm:bulletEnabled val="1"/>
        </dgm:presLayoutVars>
      </dgm:prSet>
      <dgm:spPr/>
    </dgm:pt>
    <dgm:pt modelId="{EC63B788-D7CB-4E7B-8698-2C988D3765ED}" type="pres">
      <dgm:prSet presAssocID="{F498E885-CF9A-417F-B26B-DDA6F46E5345}" presName="sp" presStyleCnt="0"/>
      <dgm:spPr/>
    </dgm:pt>
    <dgm:pt modelId="{EF9521F2-8D0D-45D8-914C-27B11C538DFC}" type="pres">
      <dgm:prSet presAssocID="{0EB56A1E-893B-483D-8CFC-38106173CCC3}" presName="linNode" presStyleCnt="0"/>
      <dgm:spPr/>
    </dgm:pt>
    <dgm:pt modelId="{D74645C2-4356-4710-AC45-B3700672A8DB}" type="pres">
      <dgm:prSet presAssocID="{0EB56A1E-893B-483D-8CFC-38106173CCC3}" presName="parentText" presStyleLbl="node1" presStyleIdx="2" presStyleCnt="8" custScaleX="157218" custLinFactNeighborX="16307" custLinFactNeighborY="705">
        <dgm:presLayoutVars>
          <dgm:chMax val="1"/>
          <dgm:bulletEnabled val="1"/>
        </dgm:presLayoutVars>
      </dgm:prSet>
      <dgm:spPr/>
    </dgm:pt>
    <dgm:pt modelId="{5FA117CE-1012-499E-9BEF-F652FAD1F679}" type="pres">
      <dgm:prSet presAssocID="{FEB2BA90-4B59-4A79-99A8-834A7D4E1847}" presName="sp" presStyleCnt="0"/>
      <dgm:spPr/>
    </dgm:pt>
    <dgm:pt modelId="{3B8714B2-1B7B-4DEF-B078-76D9E48A2CB8}" type="pres">
      <dgm:prSet presAssocID="{DED810BE-03C4-4686-858A-9A4D188DB63F}" presName="linNode" presStyleCnt="0"/>
      <dgm:spPr/>
    </dgm:pt>
    <dgm:pt modelId="{6A9C161A-B928-4AEE-A270-B1F22766705C}" type="pres">
      <dgm:prSet presAssocID="{DED810BE-03C4-4686-858A-9A4D188DB63F}" presName="parentText" presStyleLbl="node1" presStyleIdx="3" presStyleCnt="8" custScaleY="98371">
        <dgm:presLayoutVars>
          <dgm:chMax val="1"/>
          <dgm:bulletEnabled val="1"/>
        </dgm:presLayoutVars>
      </dgm:prSet>
      <dgm:spPr/>
    </dgm:pt>
    <dgm:pt modelId="{4C7C98A7-D8AA-4329-BE5E-7E3BA8468968}" type="pres">
      <dgm:prSet presAssocID="{7FCDD9A3-678E-4330-AFAB-238FFC003969}" presName="sp" presStyleCnt="0"/>
      <dgm:spPr/>
    </dgm:pt>
    <dgm:pt modelId="{DF6B461B-D5F7-4207-92BB-616C92CDA9F0}" type="pres">
      <dgm:prSet presAssocID="{E4BCFD92-3470-436F-8FB4-AF6DD329F5EB}" presName="linNode" presStyleCnt="0"/>
      <dgm:spPr/>
    </dgm:pt>
    <dgm:pt modelId="{2A6DFF9E-EADF-40B3-8D49-7A6D847C8AAE}" type="pres">
      <dgm:prSet presAssocID="{E4BCFD92-3470-436F-8FB4-AF6DD329F5EB}" presName="parentText" presStyleLbl="node1" presStyleIdx="4" presStyleCnt="8" custScaleX="157755" custLinFactNeighborX="15785" custLinFactNeighborY="-3426">
        <dgm:presLayoutVars>
          <dgm:chMax val="1"/>
          <dgm:bulletEnabled val="1"/>
        </dgm:presLayoutVars>
      </dgm:prSet>
      <dgm:spPr/>
    </dgm:pt>
    <dgm:pt modelId="{963E3251-B816-473D-9825-C74CCDD3530D}" type="pres">
      <dgm:prSet presAssocID="{3FD558FB-93E8-4633-AF73-DD141A269244}" presName="sp" presStyleCnt="0"/>
      <dgm:spPr/>
    </dgm:pt>
    <dgm:pt modelId="{CFAB803C-5E81-4F42-A249-45822954A585}" type="pres">
      <dgm:prSet presAssocID="{41FB4084-2BA1-4EAD-AF64-99F023220517}" presName="linNode" presStyleCnt="0"/>
      <dgm:spPr/>
    </dgm:pt>
    <dgm:pt modelId="{E2966747-BF27-4788-8A86-D14B701473FC}" type="pres">
      <dgm:prSet presAssocID="{41FB4084-2BA1-4EAD-AF64-99F023220517}" presName="parentText" presStyleLbl="node1" presStyleIdx="5" presStyleCnt="8" custScaleX="157218" custLinFactNeighborX="16307" custLinFactNeighborY="705">
        <dgm:presLayoutVars>
          <dgm:chMax val="1"/>
          <dgm:bulletEnabled val="1"/>
        </dgm:presLayoutVars>
      </dgm:prSet>
      <dgm:spPr/>
    </dgm:pt>
    <dgm:pt modelId="{9D72BD65-8A3C-4F99-8538-020489946034}" type="pres">
      <dgm:prSet presAssocID="{C6F95E81-1B08-4C10-A07A-F9337EBFCA3B}" presName="sp" presStyleCnt="0"/>
      <dgm:spPr/>
    </dgm:pt>
    <dgm:pt modelId="{B3DCF324-470D-497E-893A-985F647B6FEB}" type="pres">
      <dgm:prSet presAssocID="{88A50E94-F076-4130-B8D8-9FE6DAEFF80B}" presName="linNode" presStyleCnt="0"/>
      <dgm:spPr/>
    </dgm:pt>
    <dgm:pt modelId="{4BA7D3B8-298F-437A-8724-2FBFD41E4EA3}" type="pres">
      <dgm:prSet presAssocID="{88A50E94-F076-4130-B8D8-9FE6DAEFF80B}" presName="parentText" presStyleLbl="node1" presStyleIdx="6" presStyleCnt="8" custScaleY="98371">
        <dgm:presLayoutVars>
          <dgm:chMax val="1"/>
          <dgm:bulletEnabled val="1"/>
        </dgm:presLayoutVars>
      </dgm:prSet>
      <dgm:spPr/>
    </dgm:pt>
    <dgm:pt modelId="{47A5ECB0-29F5-43B2-9C5A-10AFE85C76F6}" type="pres">
      <dgm:prSet presAssocID="{0C7E552C-E065-483F-A5C2-9F6BFA5C56E0}" presName="sp" presStyleCnt="0"/>
      <dgm:spPr/>
    </dgm:pt>
    <dgm:pt modelId="{BE94EAA3-F82E-472F-8403-59720C4747BB}" type="pres">
      <dgm:prSet presAssocID="{1BD3F1FF-FD1A-4219-8708-ABB2AC75AE10}" presName="linNode" presStyleCnt="0"/>
      <dgm:spPr/>
    </dgm:pt>
    <dgm:pt modelId="{B91C10FA-E37F-4047-A885-BC9DD13A86A3}" type="pres">
      <dgm:prSet presAssocID="{1BD3F1FF-FD1A-4219-8708-ABB2AC75AE10}" presName="parentText" presStyleLbl="node1" presStyleIdx="7" presStyleCnt="8" custScaleX="157755" custLinFactNeighborX="15785" custLinFactNeighborY="-3426">
        <dgm:presLayoutVars>
          <dgm:chMax val="1"/>
          <dgm:bulletEnabled val="1"/>
        </dgm:presLayoutVars>
      </dgm:prSet>
      <dgm:spPr/>
    </dgm:pt>
  </dgm:ptLst>
  <dgm:cxnLst>
    <dgm:cxn modelId="{076FD201-A36A-4826-A8D8-CFA03E7683F4}" srcId="{8D415E4D-487E-4131-8497-AE23FBE91C79}" destId="{DED810BE-03C4-4686-858A-9A4D188DB63F}" srcOrd="3" destOrd="0" parTransId="{C8A03008-73E1-4239-AA74-1D43842207E5}" sibTransId="{7FCDD9A3-678E-4330-AFAB-238FFC003969}"/>
    <dgm:cxn modelId="{CCABAF0E-4C99-47EA-A735-60BFF173B626}" type="presOf" srcId="{DED810BE-03C4-4686-858A-9A4D188DB63F}" destId="{6A9C161A-B928-4AEE-A270-B1F22766705C}" srcOrd="0" destOrd="0" presId="urn:microsoft.com/office/officeart/2005/8/layout/vList5"/>
    <dgm:cxn modelId="{6E8F5110-E561-41E5-9628-D71F806EAD30}" type="presOf" srcId="{88A50E94-F076-4130-B8D8-9FE6DAEFF80B}" destId="{4BA7D3B8-298F-437A-8724-2FBFD41E4EA3}" srcOrd="0" destOrd="0" presId="urn:microsoft.com/office/officeart/2005/8/layout/vList5"/>
    <dgm:cxn modelId="{DC4ADA1A-0C17-49C3-8E12-251670B5EEF2}" type="presOf" srcId="{0EB56A1E-893B-483D-8CFC-38106173CCC3}" destId="{D74645C2-4356-4710-AC45-B3700672A8DB}" srcOrd="0" destOrd="0" presId="urn:microsoft.com/office/officeart/2005/8/layout/vList5"/>
    <dgm:cxn modelId="{8E1A491C-F6F8-4BDE-B0AD-5F1032415A30}" type="presOf" srcId="{8D415E4D-487E-4131-8497-AE23FBE91C79}" destId="{AE7C8B7E-36FC-48AB-A127-05121DB80F86}" srcOrd="0" destOrd="0" presId="urn:microsoft.com/office/officeart/2005/8/layout/vList5"/>
    <dgm:cxn modelId="{AA491A1D-31DD-4242-AAF5-2794AD504E69}" srcId="{8D415E4D-487E-4131-8497-AE23FBE91C79}" destId="{41FB4084-2BA1-4EAD-AF64-99F023220517}" srcOrd="5" destOrd="0" parTransId="{9C0590A7-4FCF-4245-ADF5-57DC56E1E759}" sibTransId="{C6F95E81-1B08-4C10-A07A-F9337EBFCA3B}"/>
    <dgm:cxn modelId="{C63B6822-FD1C-4628-A580-D194D11D1C45}" srcId="{8D415E4D-487E-4131-8497-AE23FBE91C79}" destId="{1BD3F1FF-FD1A-4219-8708-ABB2AC75AE10}" srcOrd="7" destOrd="0" parTransId="{69085BA8-2650-4398-8598-02BDB2D49F18}" sibTransId="{5D8C06D8-312C-4A04-803D-34EBD9B63EB9}"/>
    <dgm:cxn modelId="{6677BE25-BB68-4B34-B025-25BE1A157C38}" type="presOf" srcId="{41FB4084-2BA1-4EAD-AF64-99F023220517}" destId="{E2966747-BF27-4788-8A86-D14B701473FC}" srcOrd="0" destOrd="0" presId="urn:microsoft.com/office/officeart/2005/8/layout/vList5"/>
    <dgm:cxn modelId="{404C143C-E014-45C9-BAB9-1002B54CD464}" srcId="{8D415E4D-487E-4131-8497-AE23FBE91C79}" destId="{2AE4DD20-2373-46D5-A662-D0A4C65A1D83}" srcOrd="1" destOrd="0" parTransId="{A0314CEF-591A-4004-B308-BD857A11F333}" sibTransId="{F498E885-CF9A-417F-B26B-DDA6F46E5345}"/>
    <dgm:cxn modelId="{17703243-EB08-4D39-872A-6DC0B6DAEF4D}" srcId="{8D415E4D-487E-4131-8497-AE23FBE91C79}" destId="{88A50E94-F076-4130-B8D8-9FE6DAEFF80B}" srcOrd="6" destOrd="0" parTransId="{C8ECF2E6-FC4C-4481-B2FE-9A10B8EAC8A9}" sibTransId="{0C7E552C-E065-483F-A5C2-9F6BFA5C56E0}"/>
    <dgm:cxn modelId="{086B1249-566A-48D8-88E4-B52F568BCC2C}" srcId="{8D415E4D-487E-4131-8497-AE23FBE91C79}" destId="{0EB56A1E-893B-483D-8CFC-38106173CCC3}" srcOrd="2" destOrd="0" parTransId="{2059CC11-FD4B-4246-B3B6-FA23051E2076}" sibTransId="{FEB2BA90-4B59-4A79-99A8-834A7D4E1847}"/>
    <dgm:cxn modelId="{CEEDE96D-DB25-4127-8A80-D864098A3E4E}" type="presOf" srcId="{E4BCFD92-3470-436F-8FB4-AF6DD329F5EB}" destId="{2A6DFF9E-EADF-40B3-8D49-7A6D847C8AAE}" srcOrd="0" destOrd="0" presId="urn:microsoft.com/office/officeart/2005/8/layout/vList5"/>
    <dgm:cxn modelId="{ED8F475A-A39D-4191-997A-1418963711CA}" srcId="{8D415E4D-487E-4131-8497-AE23FBE91C79}" destId="{25B170F8-BAAF-471B-81CB-3FBEC070220B}" srcOrd="0" destOrd="0" parTransId="{492589BD-C768-4E7E-90C0-4A5BEE5082E0}" sibTransId="{DAC2926D-B416-424E-B2D5-45C7EEB53F93}"/>
    <dgm:cxn modelId="{1D3CD28E-A773-45E5-98ED-355E04D5B787}" type="presOf" srcId="{2AE4DD20-2373-46D5-A662-D0A4C65A1D83}" destId="{4F63E3F9-EB71-4F63-9C46-F5F532472241}" srcOrd="0" destOrd="0" presId="urn:microsoft.com/office/officeart/2005/8/layout/vList5"/>
    <dgm:cxn modelId="{450593B0-8EE5-4401-B461-E699A49F7833}" type="presOf" srcId="{25B170F8-BAAF-471B-81CB-3FBEC070220B}" destId="{63991323-D990-496A-85BA-AB4238A83071}" srcOrd="0" destOrd="0" presId="urn:microsoft.com/office/officeart/2005/8/layout/vList5"/>
    <dgm:cxn modelId="{1AE1C6C7-3B82-4E32-AB30-9D204EA53B57}" type="presOf" srcId="{1BD3F1FF-FD1A-4219-8708-ABB2AC75AE10}" destId="{B91C10FA-E37F-4047-A885-BC9DD13A86A3}" srcOrd="0" destOrd="0" presId="urn:microsoft.com/office/officeart/2005/8/layout/vList5"/>
    <dgm:cxn modelId="{BD12D7D3-E940-43B9-8F25-F33DABF392A6}" srcId="{8D415E4D-487E-4131-8497-AE23FBE91C79}" destId="{E4BCFD92-3470-436F-8FB4-AF6DD329F5EB}" srcOrd="4" destOrd="0" parTransId="{DBA8C9FD-E183-4513-A5ED-76BE021B064D}" sibTransId="{3FD558FB-93E8-4633-AF73-DD141A269244}"/>
    <dgm:cxn modelId="{95B42006-D389-410C-A23F-0717ECE54A3E}" type="presParOf" srcId="{AE7C8B7E-36FC-48AB-A127-05121DB80F86}" destId="{F960E27C-72E6-41AF-9C4D-8A6FD3624B14}" srcOrd="0" destOrd="0" presId="urn:microsoft.com/office/officeart/2005/8/layout/vList5"/>
    <dgm:cxn modelId="{821C04DC-84F4-452F-999B-367EDE82864B}" type="presParOf" srcId="{F960E27C-72E6-41AF-9C4D-8A6FD3624B14}" destId="{63991323-D990-496A-85BA-AB4238A83071}" srcOrd="0" destOrd="0" presId="urn:microsoft.com/office/officeart/2005/8/layout/vList5"/>
    <dgm:cxn modelId="{C815020D-BC9F-4270-A9AF-984A20765867}" type="presParOf" srcId="{AE7C8B7E-36FC-48AB-A127-05121DB80F86}" destId="{B548FCEF-419D-45CC-8A9E-94E45CE52469}" srcOrd="1" destOrd="0" presId="urn:microsoft.com/office/officeart/2005/8/layout/vList5"/>
    <dgm:cxn modelId="{6F8E0AF1-756B-49C9-A06F-96258E8B19B8}" type="presParOf" srcId="{AE7C8B7E-36FC-48AB-A127-05121DB80F86}" destId="{DB006636-2F12-4751-A109-BC281AD58E48}" srcOrd="2" destOrd="0" presId="urn:microsoft.com/office/officeart/2005/8/layout/vList5"/>
    <dgm:cxn modelId="{BEB1B8A3-DCAF-4478-AA88-5E141D6FB616}" type="presParOf" srcId="{DB006636-2F12-4751-A109-BC281AD58E48}" destId="{4F63E3F9-EB71-4F63-9C46-F5F532472241}" srcOrd="0" destOrd="0" presId="urn:microsoft.com/office/officeart/2005/8/layout/vList5"/>
    <dgm:cxn modelId="{271D6F76-8640-4E98-BE89-D0BD235EBC40}" type="presParOf" srcId="{AE7C8B7E-36FC-48AB-A127-05121DB80F86}" destId="{EC63B788-D7CB-4E7B-8698-2C988D3765ED}" srcOrd="3" destOrd="0" presId="urn:microsoft.com/office/officeart/2005/8/layout/vList5"/>
    <dgm:cxn modelId="{F140A455-117B-4DA0-8036-F27279079E69}" type="presParOf" srcId="{AE7C8B7E-36FC-48AB-A127-05121DB80F86}" destId="{EF9521F2-8D0D-45D8-914C-27B11C538DFC}" srcOrd="4" destOrd="0" presId="urn:microsoft.com/office/officeart/2005/8/layout/vList5"/>
    <dgm:cxn modelId="{34F6D0D4-25F6-4FAA-9A3C-5AFB3BD0C2AC}" type="presParOf" srcId="{EF9521F2-8D0D-45D8-914C-27B11C538DFC}" destId="{D74645C2-4356-4710-AC45-B3700672A8DB}" srcOrd="0" destOrd="0" presId="urn:microsoft.com/office/officeart/2005/8/layout/vList5"/>
    <dgm:cxn modelId="{9E18B63F-29F2-47A8-9EC6-CC0F87171155}" type="presParOf" srcId="{AE7C8B7E-36FC-48AB-A127-05121DB80F86}" destId="{5FA117CE-1012-499E-9BEF-F652FAD1F679}" srcOrd="5" destOrd="0" presId="urn:microsoft.com/office/officeart/2005/8/layout/vList5"/>
    <dgm:cxn modelId="{5D8A1626-C52C-47D2-BDBE-9EB7C22E646B}" type="presParOf" srcId="{AE7C8B7E-36FC-48AB-A127-05121DB80F86}" destId="{3B8714B2-1B7B-4DEF-B078-76D9E48A2CB8}" srcOrd="6" destOrd="0" presId="urn:microsoft.com/office/officeart/2005/8/layout/vList5"/>
    <dgm:cxn modelId="{CF5E8498-0DCD-42B3-9A40-C99ECC1B97C4}" type="presParOf" srcId="{3B8714B2-1B7B-4DEF-B078-76D9E48A2CB8}" destId="{6A9C161A-B928-4AEE-A270-B1F22766705C}" srcOrd="0" destOrd="0" presId="urn:microsoft.com/office/officeart/2005/8/layout/vList5"/>
    <dgm:cxn modelId="{00C583D0-0449-4A75-A8C3-8041E8B0DC0C}" type="presParOf" srcId="{AE7C8B7E-36FC-48AB-A127-05121DB80F86}" destId="{4C7C98A7-D8AA-4329-BE5E-7E3BA8468968}" srcOrd="7" destOrd="0" presId="urn:microsoft.com/office/officeart/2005/8/layout/vList5"/>
    <dgm:cxn modelId="{10FFADC5-08E4-4653-B83D-5207F0619227}" type="presParOf" srcId="{AE7C8B7E-36FC-48AB-A127-05121DB80F86}" destId="{DF6B461B-D5F7-4207-92BB-616C92CDA9F0}" srcOrd="8" destOrd="0" presId="urn:microsoft.com/office/officeart/2005/8/layout/vList5"/>
    <dgm:cxn modelId="{376BB081-4E22-4FC0-B81D-B2EB53BDF4B0}" type="presParOf" srcId="{DF6B461B-D5F7-4207-92BB-616C92CDA9F0}" destId="{2A6DFF9E-EADF-40B3-8D49-7A6D847C8AAE}" srcOrd="0" destOrd="0" presId="urn:microsoft.com/office/officeart/2005/8/layout/vList5"/>
    <dgm:cxn modelId="{D89282E8-1AEE-4863-AEB3-318BDEB9ECCF}" type="presParOf" srcId="{AE7C8B7E-36FC-48AB-A127-05121DB80F86}" destId="{963E3251-B816-473D-9825-C74CCDD3530D}" srcOrd="9" destOrd="0" presId="urn:microsoft.com/office/officeart/2005/8/layout/vList5"/>
    <dgm:cxn modelId="{6236FFB1-ADE4-45E8-96D8-7D6069761664}" type="presParOf" srcId="{AE7C8B7E-36FC-48AB-A127-05121DB80F86}" destId="{CFAB803C-5E81-4F42-A249-45822954A585}" srcOrd="10" destOrd="0" presId="urn:microsoft.com/office/officeart/2005/8/layout/vList5"/>
    <dgm:cxn modelId="{45CB1D1F-FBAD-4442-804F-983FBB7D2C56}" type="presParOf" srcId="{CFAB803C-5E81-4F42-A249-45822954A585}" destId="{E2966747-BF27-4788-8A86-D14B701473FC}" srcOrd="0" destOrd="0" presId="urn:microsoft.com/office/officeart/2005/8/layout/vList5"/>
    <dgm:cxn modelId="{E9DC1ABF-0605-4595-99EF-FF25F28D77F0}" type="presParOf" srcId="{AE7C8B7E-36FC-48AB-A127-05121DB80F86}" destId="{9D72BD65-8A3C-4F99-8538-020489946034}" srcOrd="11" destOrd="0" presId="urn:microsoft.com/office/officeart/2005/8/layout/vList5"/>
    <dgm:cxn modelId="{7153C9BE-A1B4-411A-9F67-2F30BEF4986C}" type="presParOf" srcId="{AE7C8B7E-36FC-48AB-A127-05121DB80F86}" destId="{B3DCF324-470D-497E-893A-985F647B6FEB}" srcOrd="12" destOrd="0" presId="urn:microsoft.com/office/officeart/2005/8/layout/vList5"/>
    <dgm:cxn modelId="{AF65263F-EAAF-4303-BF5C-0504E41616D6}" type="presParOf" srcId="{B3DCF324-470D-497E-893A-985F647B6FEB}" destId="{4BA7D3B8-298F-437A-8724-2FBFD41E4EA3}" srcOrd="0" destOrd="0" presId="urn:microsoft.com/office/officeart/2005/8/layout/vList5"/>
    <dgm:cxn modelId="{9A426CE8-1F09-48FA-86F1-A6A79FA8EF8A}" type="presParOf" srcId="{AE7C8B7E-36FC-48AB-A127-05121DB80F86}" destId="{47A5ECB0-29F5-43B2-9C5A-10AFE85C76F6}" srcOrd="13" destOrd="0" presId="urn:microsoft.com/office/officeart/2005/8/layout/vList5"/>
    <dgm:cxn modelId="{82E3FC45-0950-40C6-8FB6-D8C158340439}" type="presParOf" srcId="{AE7C8B7E-36FC-48AB-A127-05121DB80F86}" destId="{BE94EAA3-F82E-472F-8403-59720C4747BB}" srcOrd="14" destOrd="0" presId="urn:microsoft.com/office/officeart/2005/8/layout/vList5"/>
    <dgm:cxn modelId="{9EB974DC-2948-4B6B-97A3-B27374230F83}" type="presParOf" srcId="{BE94EAA3-F82E-472F-8403-59720C4747BB}" destId="{B91C10FA-E37F-4047-A885-BC9DD13A86A3}"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D415E4D-487E-4131-8497-AE23FBE91C79}"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25B170F8-BAAF-471B-81CB-3FBEC070220B}">
      <dgm:prSet custT="1"/>
      <dgm:spPr>
        <a:solidFill>
          <a:srgbClr val="4D0803"/>
        </a:solidFill>
        <a:scene3d>
          <a:camera prst="perspectiveLeft"/>
          <a:lightRig rig="threePt" dir="t"/>
        </a:scene3d>
        <a:sp3d>
          <a:bevelT prst="convex"/>
        </a:sp3d>
      </dgm:spPr>
      <dgm:t>
        <a:bodyPr/>
        <a:lstStyle/>
        <a:p>
          <a:r>
            <a:rPr lang="en-US" sz="2000" dirty="0"/>
            <a:t>Summary of insights:</a:t>
          </a:r>
        </a:p>
      </dgm:t>
    </dgm:pt>
    <dgm:pt modelId="{DAC2926D-B416-424E-B2D5-45C7EEB53F93}" type="sibTrans" cxnId="{ED8F475A-A39D-4191-997A-1418963711CA}">
      <dgm:prSet/>
      <dgm:spPr/>
      <dgm:t>
        <a:bodyPr/>
        <a:lstStyle/>
        <a:p>
          <a:endParaRPr lang="en-US"/>
        </a:p>
      </dgm:t>
    </dgm:pt>
    <dgm:pt modelId="{492589BD-C768-4E7E-90C0-4A5BEE5082E0}" type="parTrans" cxnId="{ED8F475A-A39D-4191-997A-1418963711CA}">
      <dgm:prSet/>
      <dgm:spPr/>
      <dgm:t>
        <a:bodyPr/>
        <a:lstStyle/>
        <a:p>
          <a:endParaRPr lang="en-US"/>
        </a:p>
      </dgm:t>
    </dgm:pt>
    <dgm:pt modelId="{2AE4DD20-2373-46D5-A662-D0A4C65A1D83}">
      <dgm:prSet custT="1"/>
      <dgm:spPr>
        <a:solidFill>
          <a:srgbClr val="4D0803"/>
        </a:solidFill>
      </dgm:spPr>
      <dgm:t>
        <a:bodyPr/>
        <a:lstStyle/>
        <a:p>
          <a:r>
            <a:rPr lang="en-US" sz="1400" dirty="0"/>
            <a:t>- Beats Pill is well-received but faces challenges in performance at higher volumes</a:t>
          </a:r>
        </a:p>
      </dgm:t>
    </dgm:pt>
    <dgm:pt modelId="{F498E885-CF9A-417F-B26B-DDA6F46E5345}" type="sibTrans" cxnId="{404C143C-E014-45C9-BAB9-1002B54CD464}">
      <dgm:prSet/>
      <dgm:spPr/>
      <dgm:t>
        <a:bodyPr/>
        <a:lstStyle/>
        <a:p>
          <a:endParaRPr lang="en-US"/>
        </a:p>
      </dgm:t>
    </dgm:pt>
    <dgm:pt modelId="{A0314CEF-591A-4004-B308-BD857A11F333}" type="parTrans" cxnId="{404C143C-E014-45C9-BAB9-1002B54CD464}">
      <dgm:prSet/>
      <dgm:spPr/>
      <dgm:t>
        <a:bodyPr/>
        <a:lstStyle/>
        <a:p>
          <a:endParaRPr lang="en-US"/>
        </a:p>
      </dgm:t>
    </dgm:pt>
    <dgm:pt modelId="{DED810BE-03C4-4686-858A-9A4D188DB63F}">
      <dgm:prSet/>
      <dgm:spPr>
        <a:solidFill>
          <a:srgbClr val="4D0803"/>
        </a:solidFill>
        <a:scene3d>
          <a:camera prst="perspectiveLeft"/>
          <a:lightRig rig="threePt" dir="t"/>
        </a:scene3d>
        <a:sp3d>
          <a:bevelT prst="convex"/>
        </a:sp3d>
      </dgm:spPr>
      <dgm:t>
        <a:bodyPr/>
        <a:lstStyle/>
        <a:p>
          <a:r>
            <a:rPr lang="en-US" dirty="0"/>
            <a:t>Recommendations:</a:t>
          </a:r>
        </a:p>
      </dgm:t>
    </dgm:pt>
    <dgm:pt modelId="{C8A03008-73E1-4239-AA74-1D43842207E5}" type="parTrans" cxnId="{076FD201-A36A-4826-A8D8-CFA03E7683F4}">
      <dgm:prSet/>
      <dgm:spPr/>
      <dgm:t>
        <a:bodyPr/>
        <a:lstStyle/>
        <a:p>
          <a:endParaRPr lang="LID4096"/>
        </a:p>
      </dgm:t>
    </dgm:pt>
    <dgm:pt modelId="{7FCDD9A3-678E-4330-AFAB-238FFC003969}" type="sibTrans" cxnId="{076FD201-A36A-4826-A8D8-CFA03E7683F4}">
      <dgm:prSet/>
      <dgm:spPr/>
      <dgm:t>
        <a:bodyPr/>
        <a:lstStyle/>
        <a:p>
          <a:endParaRPr lang="LID4096"/>
        </a:p>
      </dgm:t>
    </dgm:pt>
    <dgm:pt modelId="{E4BCFD92-3470-436F-8FB4-AF6DD329F5EB}">
      <dgm:prSet/>
      <dgm:spPr>
        <a:solidFill>
          <a:srgbClr val="4D0803"/>
        </a:solidFill>
        <a:scene3d>
          <a:camera prst="perspectiveLeft"/>
          <a:lightRig rig="threePt" dir="t"/>
        </a:scene3d>
        <a:sp3d>
          <a:bevelT prst="convex"/>
        </a:sp3d>
      </dgm:spPr>
      <dgm:t>
        <a:bodyPr/>
        <a:lstStyle/>
        <a:p>
          <a:r>
            <a:rPr lang="en-US" dirty="0"/>
            <a:t>-Explore product improvements, leverage strong brand identity and enhance customer satisfaction.</a:t>
          </a:r>
        </a:p>
      </dgm:t>
    </dgm:pt>
    <dgm:pt modelId="{DBA8C9FD-E183-4513-A5ED-76BE021B064D}" type="parTrans" cxnId="{BD12D7D3-E940-43B9-8F25-F33DABF392A6}">
      <dgm:prSet/>
      <dgm:spPr/>
      <dgm:t>
        <a:bodyPr/>
        <a:lstStyle/>
        <a:p>
          <a:endParaRPr lang="LID4096"/>
        </a:p>
      </dgm:t>
    </dgm:pt>
    <dgm:pt modelId="{3FD558FB-93E8-4633-AF73-DD141A269244}" type="sibTrans" cxnId="{BD12D7D3-E940-43B9-8F25-F33DABF392A6}">
      <dgm:prSet/>
      <dgm:spPr/>
      <dgm:t>
        <a:bodyPr/>
        <a:lstStyle/>
        <a:p>
          <a:endParaRPr lang="LID4096"/>
        </a:p>
      </dgm:t>
    </dgm:pt>
    <dgm:pt modelId="{88A50E94-F076-4130-B8D8-9FE6DAEFF80B}">
      <dgm:prSet/>
      <dgm:spPr>
        <a:solidFill>
          <a:srgbClr val="4D0803"/>
        </a:solidFill>
        <a:scene3d>
          <a:camera prst="perspectiveLeft"/>
          <a:lightRig rig="threePt" dir="t"/>
        </a:scene3d>
        <a:sp3d>
          <a:bevelT prst="convex"/>
        </a:sp3d>
      </dgm:spPr>
      <dgm:t>
        <a:bodyPr/>
        <a:lstStyle/>
        <a:p>
          <a:r>
            <a:rPr lang="en-US" dirty="0"/>
            <a:t>Next Steps:</a:t>
          </a:r>
        </a:p>
      </dgm:t>
    </dgm:pt>
    <dgm:pt modelId="{C8ECF2E6-FC4C-4481-B2FE-9A10B8EAC8A9}" type="parTrans" cxnId="{17703243-EB08-4D39-872A-6DC0B6DAEF4D}">
      <dgm:prSet/>
      <dgm:spPr/>
      <dgm:t>
        <a:bodyPr/>
        <a:lstStyle/>
        <a:p>
          <a:endParaRPr lang="LID4096"/>
        </a:p>
      </dgm:t>
    </dgm:pt>
    <dgm:pt modelId="{0C7E552C-E065-483F-A5C2-9F6BFA5C56E0}" type="sibTrans" cxnId="{17703243-EB08-4D39-872A-6DC0B6DAEF4D}">
      <dgm:prSet/>
      <dgm:spPr/>
      <dgm:t>
        <a:bodyPr/>
        <a:lstStyle/>
        <a:p>
          <a:endParaRPr lang="LID4096"/>
        </a:p>
      </dgm:t>
    </dgm:pt>
    <dgm:pt modelId="{1BD3F1FF-FD1A-4219-8708-ABB2AC75AE10}">
      <dgm:prSet/>
      <dgm:spPr>
        <a:solidFill>
          <a:srgbClr val="4D0803"/>
        </a:solidFill>
        <a:scene3d>
          <a:camera prst="perspectiveLeft"/>
          <a:lightRig rig="threePt" dir="t"/>
        </a:scene3d>
        <a:sp3d>
          <a:bevelT prst="convex"/>
        </a:sp3d>
      </dgm:spPr>
      <dgm:t>
        <a:bodyPr/>
        <a:lstStyle/>
        <a:p>
          <a:r>
            <a:rPr lang="en-US" dirty="0"/>
            <a:t>- Investigate new features based on consumer demand and competitive analysis.</a:t>
          </a:r>
        </a:p>
      </dgm:t>
    </dgm:pt>
    <dgm:pt modelId="{69085BA8-2650-4398-8598-02BDB2D49F18}" type="parTrans" cxnId="{C63B6822-FD1C-4628-A580-D194D11D1C45}">
      <dgm:prSet/>
      <dgm:spPr/>
      <dgm:t>
        <a:bodyPr/>
        <a:lstStyle/>
        <a:p>
          <a:endParaRPr lang="LID4096"/>
        </a:p>
      </dgm:t>
    </dgm:pt>
    <dgm:pt modelId="{5D8C06D8-312C-4A04-803D-34EBD9B63EB9}" type="sibTrans" cxnId="{C63B6822-FD1C-4628-A580-D194D11D1C45}">
      <dgm:prSet/>
      <dgm:spPr/>
      <dgm:t>
        <a:bodyPr/>
        <a:lstStyle/>
        <a:p>
          <a:endParaRPr lang="LID4096"/>
        </a:p>
      </dgm:t>
    </dgm:pt>
    <dgm:pt modelId="{AE7C8B7E-36FC-48AB-A127-05121DB80F86}" type="pres">
      <dgm:prSet presAssocID="{8D415E4D-487E-4131-8497-AE23FBE91C79}" presName="Name0" presStyleCnt="0">
        <dgm:presLayoutVars>
          <dgm:dir/>
          <dgm:animLvl val="lvl"/>
          <dgm:resizeHandles val="exact"/>
        </dgm:presLayoutVars>
      </dgm:prSet>
      <dgm:spPr/>
    </dgm:pt>
    <dgm:pt modelId="{F960E27C-72E6-41AF-9C4D-8A6FD3624B14}" type="pres">
      <dgm:prSet presAssocID="{25B170F8-BAAF-471B-81CB-3FBEC070220B}" presName="linNode" presStyleCnt="0"/>
      <dgm:spPr/>
    </dgm:pt>
    <dgm:pt modelId="{63991323-D990-496A-85BA-AB4238A83071}" type="pres">
      <dgm:prSet presAssocID="{25B170F8-BAAF-471B-81CB-3FBEC070220B}" presName="parentText" presStyleLbl="node1" presStyleIdx="0" presStyleCnt="6" custScaleY="98371">
        <dgm:presLayoutVars>
          <dgm:chMax val="1"/>
          <dgm:bulletEnabled val="1"/>
        </dgm:presLayoutVars>
      </dgm:prSet>
      <dgm:spPr/>
    </dgm:pt>
    <dgm:pt modelId="{B548FCEF-419D-45CC-8A9E-94E45CE52469}" type="pres">
      <dgm:prSet presAssocID="{DAC2926D-B416-424E-B2D5-45C7EEB53F93}" presName="sp" presStyleCnt="0"/>
      <dgm:spPr/>
    </dgm:pt>
    <dgm:pt modelId="{DB006636-2F12-4751-A109-BC281AD58E48}" type="pres">
      <dgm:prSet presAssocID="{2AE4DD20-2373-46D5-A662-D0A4C65A1D83}" presName="linNode" presStyleCnt="0"/>
      <dgm:spPr/>
    </dgm:pt>
    <dgm:pt modelId="{4F63E3F9-EB71-4F63-9C46-F5F532472241}" type="pres">
      <dgm:prSet presAssocID="{2AE4DD20-2373-46D5-A662-D0A4C65A1D83}" presName="parentText" presStyleLbl="node1" presStyleIdx="1" presStyleCnt="6" custScaleX="157755" custLinFactNeighborX="15785" custLinFactNeighborY="-3426">
        <dgm:presLayoutVars>
          <dgm:chMax val="1"/>
          <dgm:bulletEnabled val="1"/>
        </dgm:presLayoutVars>
      </dgm:prSet>
      <dgm:spPr/>
    </dgm:pt>
    <dgm:pt modelId="{EC63B788-D7CB-4E7B-8698-2C988D3765ED}" type="pres">
      <dgm:prSet presAssocID="{F498E885-CF9A-417F-B26B-DDA6F46E5345}" presName="sp" presStyleCnt="0"/>
      <dgm:spPr/>
    </dgm:pt>
    <dgm:pt modelId="{3B8714B2-1B7B-4DEF-B078-76D9E48A2CB8}" type="pres">
      <dgm:prSet presAssocID="{DED810BE-03C4-4686-858A-9A4D188DB63F}" presName="linNode" presStyleCnt="0"/>
      <dgm:spPr/>
    </dgm:pt>
    <dgm:pt modelId="{6A9C161A-B928-4AEE-A270-B1F22766705C}" type="pres">
      <dgm:prSet presAssocID="{DED810BE-03C4-4686-858A-9A4D188DB63F}" presName="parentText" presStyleLbl="node1" presStyleIdx="2" presStyleCnt="6" custScaleY="98371">
        <dgm:presLayoutVars>
          <dgm:chMax val="1"/>
          <dgm:bulletEnabled val="1"/>
        </dgm:presLayoutVars>
      </dgm:prSet>
      <dgm:spPr/>
    </dgm:pt>
    <dgm:pt modelId="{4C7C98A7-D8AA-4329-BE5E-7E3BA8468968}" type="pres">
      <dgm:prSet presAssocID="{7FCDD9A3-678E-4330-AFAB-238FFC003969}" presName="sp" presStyleCnt="0"/>
      <dgm:spPr/>
    </dgm:pt>
    <dgm:pt modelId="{DF6B461B-D5F7-4207-92BB-616C92CDA9F0}" type="pres">
      <dgm:prSet presAssocID="{E4BCFD92-3470-436F-8FB4-AF6DD329F5EB}" presName="linNode" presStyleCnt="0"/>
      <dgm:spPr/>
    </dgm:pt>
    <dgm:pt modelId="{2A6DFF9E-EADF-40B3-8D49-7A6D847C8AAE}" type="pres">
      <dgm:prSet presAssocID="{E4BCFD92-3470-436F-8FB4-AF6DD329F5EB}" presName="parentText" presStyleLbl="node1" presStyleIdx="3" presStyleCnt="6" custScaleX="157755" custLinFactNeighborX="15785" custLinFactNeighborY="-3426">
        <dgm:presLayoutVars>
          <dgm:chMax val="1"/>
          <dgm:bulletEnabled val="1"/>
        </dgm:presLayoutVars>
      </dgm:prSet>
      <dgm:spPr/>
    </dgm:pt>
    <dgm:pt modelId="{963E3251-B816-473D-9825-C74CCDD3530D}" type="pres">
      <dgm:prSet presAssocID="{3FD558FB-93E8-4633-AF73-DD141A269244}" presName="sp" presStyleCnt="0"/>
      <dgm:spPr/>
    </dgm:pt>
    <dgm:pt modelId="{B3DCF324-470D-497E-893A-985F647B6FEB}" type="pres">
      <dgm:prSet presAssocID="{88A50E94-F076-4130-B8D8-9FE6DAEFF80B}" presName="linNode" presStyleCnt="0"/>
      <dgm:spPr/>
    </dgm:pt>
    <dgm:pt modelId="{4BA7D3B8-298F-437A-8724-2FBFD41E4EA3}" type="pres">
      <dgm:prSet presAssocID="{88A50E94-F076-4130-B8D8-9FE6DAEFF80B}" presName="parentText" presStyleLbl="node1" presStyleIdx="4" presStyleCnt="6" custScaleY="98371">
        <dgm:presLayoutVars>
          <dgm:chMax val="1"/>
          <dgm:bulletEnabled val="1"/>
        </dgm:presLayoutVars>
      </dgm:prSet>
      <dgm:spPr/>
    </dgm:pt>
    <dgm:pt modelId="{47A5ECB0-29F5-43B2-9C5A-10AFE85C76F6}" type="pres">
      <dgm:prSet presAssocID="{0C7E552C-E065-483F-A5C2-9F6BFA5C56E0}" presName="sp" presStyleCnt="0"/>
      <dgm:spPr/>
    </dgm:pt>
    <dgm:pt modelId="{BE94EAA3-F82E-472F-8403-59720C4747BB}" type="pres">
      <dgm:prSet presAssocID="{1BD3F1FF-FD1A-4219-8708-ABB2AC75AE10}" presName="linNode" presStyleCnt="0"/>
      <dgm:spPr/>
    </dgm:pt>
    <dgm:pt modelId="{B91C10FA-E37F-4047-A885-BC9DD13A86A3}" type="pres">
      <dgm:prSet presAssocID="{1BD3F1FF-FD1A-4219-8708-ABB2AC75AE10}" presName="parentText" presStyleLbl="node1" presStyleIdx="5" presStyleCnt="6" custScaleX="157755" custLinFactNeighborX="15785" custLinFactNeighborY="-3426">
        <dgm:presLayoutVars>
          <dgm:chMax val="1"/>
          <dgm:bulletEnabled val="1"/>
        </dgm:presLayoutVars>
      </dgm:prSet>
      <dgm:spPr/>
    </dgm:pt>
  </dgm:ptLst>
  <dgm:cxnLst>
    <dgm:cxn modelId="{076FD201-A36A-4826-A8D8-CFA03E7683F4}" srcId="{8D415E4D-487E-4131-8497-AE23FBE91C79}" destId="{DED810BE-03C4-4686-858A-9A4D188DB63F}" srcOrd="2" destOrd="0" parTransId="{C8A03008-73E1-4239-AA74-1D43842207E5}" sibTransId="{7FCDD9A3-678E-4330-AFAB-238FFC003969}"/>
    <dgm:cxn modelId="{CCABAF0E-4C99-47EA-A735-60BFF173B626}" type="presOf" srcId="{DED810BE-03C4-4686-858A-9A4D188DB63F}" destId="{6A9C161A-B928-4AEE-A270-B1F22766705C}" srcOrd="0" destOrd="0" presId="urn:microsoft.com/office/officeart/2005/8/layout/vList5"/>
    <dgm:cxn modelId="{6E8F5110-E561-41E5-9628-D71F806EAD30}" type="presOf" srcId="{88A50E94-F076-4130-B8D8-9FE6DAEFF80B}" destId="{4BA7D3B8-298F-437A-8724-2FBFD41E4EA3}" srcOrd="0" destOrd="0" presId="urn:microsoft.com/office/officeart/2005/8/layout/vList5"/>
    <dgm:cxn modelId="{8E1A491C-F6F8-4BDE-B0AD-5F1032415A30}" type="presOf" srcId="{8D415E4D-487E-4131-8497-AE23FBE91C79}" destId="{AE7C8B7E-36FC-48AB-A127-05121DB80F86}" srcOrd="0" destOrd="0" presId="urn:microsoft.com/office/officeart/2005/8/layout/vList5"/>
    <dgm:cxn modelId="{C63B6822-FD1C-4628-A580-D194D11D1C45}" srcId="{8D415E4D-487E-4131-8497-AE23FBE91C79}" destId="{1BD3F1FF-FD1A-4219-8708-ABB2AC75AE10}" srcOrd="5" destOrd="0" parTransId="{69085BA8-2650-4398-8598-02BDB2D49F18}" sibTransId="{5D8C06D8-312C-4A04-803D-34EBD9B63EB9}"/>
    <dgm:cxn modelId="{404C143C-E014-45C9-BAB9-1002B54CD464}" srcId="{8D415E4D-487E-4131-8497-AE23FBE91C79}" destId="{2AE4DD20-2373-46D5-A662-D0A4C65A1D83}" srcOrd="1" destOrd="0" parTransId="{A0314CEF-591A-4004-B308-BD857A11F333}" sibTransId="{F498E885-CF9A-417F-B26B-DDA6F46E5345}"/>
    <dgm:cxn modelId="{17703243-EB08-4D39-872A-6DC0B6DAEF4D}" srcId="{8D415E4D-487E-4131-8497-AE23FBE91C79}" destId="{88A50E94-F076-4130-B8D8-9FE6DAEFF80B}" srcOrd="4" destOrd="0" parTransId="{C8ECF2E6-FC4C-4481-B2FE-9A10B8EAC8A9}" sibTransId="{0C7E552C-E065-483F-A5C2-9F6BFA5C56E0}"/>
    <dgm:cxn modelId="{CEEDE96D-DB25-4127-8A80-D864098A3E4E}" type="presOf" srcId="{E4BCFD92-3470-436F-8FB4-AF6DD329F5EB}" destId="{2A6DFF9E-EADF-40B3-8D49-7A6D847C8AAE}" srcOrd="0" destOrd="0" presId="urn:microsoft.com/office/officeart/2005/8/layout/vList5"/>
    <dgm:cxn modelId="{ED8F475A-A39D-4191-997A-1418963711CA}" srcId="{8D415E4D-487E-4131-8497-AE23FBE91C79}" destId="{25B170F8-BAAF-471B-81CB-3FBEC070220B}" srcOrd="0" destOrd="0" parTransId="{492589BD-C768-4E7E-90C0-4A5BEE5082E0}" sibTransId="{DAC2926D-B416-424E-B2D5-45C7EEB53F93}"/>
    <dgm:cxn modelId="{1D3CD28E-A773-45E5-98ED-355E04D5B787}" type="presOf" srcId="{2AE4DD20-2373-46D5-A662-D0A4C65A1D83}" destId="{4F63E3F9-EB71-4F63-9C46-F5F532472241}" srcOrd="0" destOrd="0" presId="urn:microsoft.com/office/officeart/2005/8/layout/vList5"/>
    <dgm:cxn modelId="{450593B0-8EE5-4401-B461-E699A49F7833}" type="presOf" srcId="{25B170F8-BAAF-471B-81CB-3FBEC070220B}" destId="{63991323-D990-496A-85BA-AB4238A83071}" srcOrd="0" destOrd="0" presId="urn:microsoft.com/office/officeart/2005/8/layout/vList5"/>
    <dgm:cxn modelId="{1AE1C6C7-3B82-4E32-AB30-9D204EA53B57}" type="presOf" srcId="{1BD3F1FF-FD1A-4219-8708-ABB2AC75AE10}" destId="{B91C10FA-E37F-4047-A885-BC9DD13A86A3}" srcOrd="0" destOrd="0" presId="urn:microsoft.com/office/officeart/2005/8/layout/vList5"/>
    <dgm:cxn modelId="{BD12D7D3-E940-43B9-8F25-F33DABF392A6}" srcId="{8D415E4D-487E-4131-8497-AE23FBE91C79}" destId="{E4BCFD92-3470-436F-8FB4-AF6DD329F5EB}" srcOrd="3" destOrd="0" parTransId="{DBA8C9FD-E183-4513-A5ED-76BE021B064D}" sibTransId="{3FD558FB-93E8-4633-AF73-DD141A269244}"/>
    <dgm:cxn modelId="{95B42006-D389-410C-A23F-0717ECE54A3E}" type="presParOf" srcId="{AE7C8B7E-36FC-48AB-A127-05121DB80F86}" destId="{F960E27C-72E6-41AF-9C4D-8A6FD3624B14}" srcOrd="0" destOrd="0" presId="urn:microsoft.com/office/officeart/2005/8/layout/vList5"/>
    <dgm:cxn modelId="{821C04DC-84F4-452F-999B-367EDE82864B}" type="presParOf" srcId="{F960E27C-72E6-41AF-9C4D-8A6FD3624B14}" destId="{63991323-D990-496A-85BA-AB4238A83071}" srcOrd="0" destOrd="0" presId="urn:microsoft.com/office/officeart/2005/8/layout/vList5"/>
    <dgm:cxn modelId="{C815020D-BC9F-4270-A9AF-984A20765867}" type="presParOf" srcId="{AE7C8B7E-36FC-48AB-A127-05121DB80F86}" destId="{B548FCEF-419D-45CC-8A9E-94E45CE52469}" srcOrd="1" destOrd="0" presId="urn:microsoft.com/office/officeart/2005/8/layout/vList5"/>
    <dgm:cxn modelId="{6F8E0AF1-756B-49C9-A06F-96258E8B19B8}" type="presParOf" srcId="{AE7C8B7E-36FC-48AB-A127-05121DB80F86}" destId="{DB006636-2F12-4751-A109-BC281AD58E48}" srcOrd="2" destOrd="0" presId="urn:microsoft.com/office/officeart/2005/8/layout/vList5"/>
    <dgm:cxn modelId="{BEB1B8A3-DCAF-4478-AA88-5E141D6FB616}" type="presParOf" srcId="{DB006636-2F12-4751-A109-BC281AD58E48}" destId="{4F63E3F9-EB71-4F63-9C46-F5F532472241}" srcOrd="0" destOrd="0" presId="urn:microsoft.com/office/officeart/2005/8/layout/vList5"/>
    <dgm:cxn modelId="{271D6F76-8640-4E98-BE89-D0BD235EBC40}" type="presParOf" srcId="{AE7C8B7E-36FC-48AB-A127-05121DB80F86}" destId="{EC63B788-D7CB-4E7B-8698-2C988D3765ED}" srcOrd="3" destOrd="0" presId="urn:microsoft.com/office/officeart/2005/8/layout/vList5"/>
    <dgm:cxn modelId="{5D8A1626-C52C-47D2-BDBE-9EB7C22E646B}" type="presParOf" srcId="{AE7C8B7E-36FC-48AB-A127-05121DB80F86}" destId="{3B8714B2-1B7B-4DEF-B078-76D9E48A2CB8}" srcOrd="4" destOrd="0" presId="urn:microsoft.com/office/officeart/2005/8/layout/vList5"/>
    <dgm:cxn modelId="{CF5E8498-0DCD-42B3-9A40-C99ECC1B97C4}" type="presParOf" srcId="{3B8714B2-1B7B-4DEF-B078-76D9E48A2CB8}" destId="{6A9C161A-B928-4AEE-A270-B1F22766705C}" srcOrd="0" destOrd="0" presId="urn:microsoft.com/office/officeart/2005/8/layout/vList5"/>
    <dgm:cxn modelId="{00C583D0-0449-4A75-A8C3-8041E8B0DC0C}" type="presParOf" srcId="{AE7C8B7E-36FC-48AB-A127-05121DB80F86}" destId="{4C7C98A7-D8AA-4329-BE5E-7E3BA8468968}" srcOrd="5" destOrd="0" presId="urn:microsoft.com/office/officeart/2005/8/layout/vList5"/>
    <dgm:cxn modelId="{10FFADC5-08E4-4653-B83D-5207F0619227}" type="presParOf" srcId="{AE7C8B7E-36FC-48AB-A127-05121DB80F86}" destId="{DF6B461B-D5F7-4207-92BB-616C92CDA9F0}" srcOrd="6" destOrd="0" presId="urn:microsoft.com/office/officeart/2005/8/layout/vList5"/>
    <dgm:cxn modelId="{376BB081-4E22-4FC0-B81D-B2EB53BDF4B0}" type="presParOf" srcId="{DF6B461B-D5F7-4207-92BB-616C92CDA9F0}" destId="{2A6DFF9E-EADF-40B3-8D49-7A6D847C8AAE}" srcOrd="0" destOrd="0" presId="urn:microsoft.com/office/officeart/2005/8/layout/vList5"/>
    <dgm:cxn modelId="{D89282E8-1AEE-4863-AEB3-318BDEB9ECCF}" type="presParOf" srcId="{AE7C8B7E-36FC-48AB-A127-05121DB80F86}" destId="{963E3251-B816-473D-9825-C74CCDD3530D}" srcOrd="7" destOrd="0" presId="urn:microsoft.com/office/officeart/2005/8/layout/vList5"/>
    <dgm:cxn modelId="{7153C9BE-A1B4-411A-9F67-2F30BEF4986C}" type="presParOf" srcId="{AE7C8B7E-36FC-48AB-A127-05121DB80F86}" destId="{B3DCF324-470D-497E-893A-985F647B6FEB}" srcOrd="8" destOrd="0" presId="urn:microsoft.com/office/officeart/2005/8/layout/vList5"/>
    <dgm:cxn modelId="{AF65263F-EAAF-4303-BF5C-0504E41616D6}" type="presParOf" srcId="{B3DCF324-470D-497E-893A-985F647B6FEB}" destId="{4BA7D3B8-298F-437A-8724-2FBFD41E4EA3}" srcOrd="0" destOrd="0" presId="urn:microsoft.com/office/officeart/2005/8/layout/vList5"/>
    <dgm:cxn modelId="{9A426CE8-1F09-48FA-86F1-A6A79FA8EF8A}" type="presParOf" srcId="{AE7C8B7E-36FC-48AB-A127-05121DB80F86}" destId="{47A5ECB0-29F5-43B2-9C5A-10AFE85C76F6}" srcOrd="9" destOrd="0" presId="urn:microsoft.com/office/officeart/2005/8/layout/vList5"/>
    <dgm:cxn modelId="{82E3FC45-0950-40C6-8FB6-D8C158340439}" type="presParOf" srcId="{AE7C8B7E-36FC-48AB-A127-05121DB80F86}" destId="{BE94EAA3-F82E-472F-8403-59720C4747BB}" srcOrd="10" destOrd="0" presId="urn:microsoft.com/office/officeart/2005/8/layout/vList5"/>
    <dgm:cxn modelId="{9EB974DC-2948-4B6B-97A3-B27374230F83}" type="presParOf" srcId="{BE94EAA3-F82E-472F-8403-59720C4747BB}" destId="{B91C10FA-E37F-4047-A885-BC9DD13A86A3}"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42CF73-7CCA-4450-A721-15E578C83DC3}">
      <dsp:nvSpPr>
        <dsp:cNvPr id="0" name=""/>
        <dsp:cNvSpPr/>
      </dsp:nvSpPr>
      <dsp:spPr>
        <a:xfrm>
          <a:off x="2356325" y="658987"/>
          <a:ext cx="507134" cy="91440"/>
        </a:xfrm>
        <a:custGeom>
          <a:avLst/>
          <a:gdLst/>
          <a:ahLst/>
          <a:cxnLst/>
          <a:rect l="0" t="0" r="0" b="0"/>
          <a:pathLst>
            <a:path>
              <a:moveTo>
                <a:pt x="0" y="45720"/>
              </a:moveTo>
              <a:lnTo>
                <a:pt x="5071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596448" y="702015"/>
        <a:ext cx="26886" cy="5382"/>
      </dsp:txXfrm>
    </dsp:sp>
    <dsp:sp modelId="{78A273F5-C500-4394-ABB8-5C2D5634B94D}">
      <dsp:nvSpPr>
        <dsp:cNvPr id="0" name=""/>
        <dsp:cNvSpPr/>
      </dsp:nvSpPr>
      <dsp:spPr>
        <a:xfrm>
          <a:off x="20150" y="3314"/>
          <a:ext cx="2337974" cy="1402784"/>
        </a:xfrm>
        <a:prstGeom prst="rect">
          <a:avLst/>
        </a:prstGeom>
        <a:solidFill>
          <a:srgbClr val="4D0803"/>
        </a:solidFill>
        <a:ln w="13970" cap="flat" cmpd="sng" algn="ctr">
          <a:solidFill>
            <a:schemeClr val="lt1">
              <a:hueOff val="0"/>
              <a:satOff val="0"/>
              <a:lumOff val="0"/>
              <a:alphaOff val="0"/>
            </a:schemeClr>
          </a:solidFill>
          <a:prstDash val="solid"/>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14563" tIns="120254" rIns="114563" bIns="120254" numCol="1" spcCol="1270" anchor="ctr" anchorCtr="0">
          <a:noAutofit/>
        </a:bodyPr>
        <a:lstStyle/>
        <a:p>
          <a:pPr marL="0" lvl="0" indent="0" algn="ctr" defTabSz="711200">
            <a:lnSpc>
              <a:spcPct val="90000"/>
            </a:lnSpc>
            <a:spcBef>
              <a:spcPct val="0"/>
            </a:spcBef>
            <a:spcAft>
              <a:spcPct val="35000"/>
            </a:spcAft>
            <a:buNone/>
          </a:pPr>
          <a:r>
            <a:rPr lang="en-US" sz="1600" b="1" kern="1200" dirty="0"/>
            <a:t>Objective :</a:t>
          </a:r>
          <a:endParaRPr lang="en-US" sz="1600" kern="1200" dirty="0"/>
        </a:p>
      </dsp:txBody>
      <dsp:txXfrm>
        <a:off x="20150" y="3314"/>
        <a:ext cx="2337974" cy="1402784"/>
      </dsp:txXfrm>
    </dsp:sp>
    <dsp:sp modelId="{E570F283-0FEF-46D2-995F-CC6A8FF15BB9}">
      <dsp:nvSpPr>
        <dsp:cNvPr id="0" name=""/>
        <dsp:cNvSpPr/>
      </dsp:nvSpPr>
      <dsp:spPr>
        <a:xfrm>
          <a:off x="1189137" y="1404299"/>
          <a:ext cx="5229651" cy="507134"/>
        </a:xfrm>
        <a:custGeom>
          <a:avLst/>
          <a:gdLst/>
          <a:ahLst/>
          <a:cxnLst/>
          <a:rect l="0" t="0" r="0" b="0"/>
          <a:pathLst>
            <a:path>
              <a:moveTo>
                <a:pt x="5229651" y="0"/>
              </a:moveTo>
              <a:lnTo>
                <a:pt x="5229651" y="270667"/>
              </a:lnTo>
              <a:lnTo>
                <a:pt x="0" y="270667"/>
              </a:lnTo>
              <a:lnTo>
                <a:pt x="0" y="507134"/>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672533" y="1655175"/>
        <a:ext cx="262861" cy="5382"/>
      </dsp:txXfrm>
    </dsp:sp>
    <dsp:sp modelId="{564B093A-2F54-4305-A239-21D58064F182}">
      <dsp:nvSpPr>
        <dsp:cNvPr id="0" name=""/>
        <dsp:cNvSpPr/>
      </dsp:nvSpPr>
      <dsp:spPr>
        <a:xfrm>
          <a:off x="2895859" y="3314"/>
          <a:ext cx="7045860" cy="1402784"/>
        </a:xfrm>
        <a:prstGeom prst="rect">
          <a:avLst/>
        </a:prstGeom>
        <a:solidFill>
          <a:srgbClr val="4D0803"/>
        </a:solidFill>
        <a:ln w="13970" cap="flat" cmpd="sng" algn="ctr">
          <a:solidFill>
            <a:schemeClr val="lt1">
              <a:hueOff val="0"/>
              <a:satOff val="0"/>
              <a:lumOff val="0"/>
              <a:alphaOff val="0"/>
            </a:schemeClr>
          </a:solidFill>
          <a:prstDash val="solid"/>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14563" tIns="120254" rIns="114563" bIns="120254" numCol="1" spcCol="1270" anchor="ctr" anchorCtr="0">
          <a:noAutofit/>
        </a:bodyPr>
        <a:lstStyle/>
        <a:p>
          <a:pPr marL="0" lvl="0" indent="0" algn="ctr" defTabSz="711200">
            <a:lnSpc>
              <a:spcPct val="90000"/>
            </a:lnSpc>
            <a:spcBef>
              <a:spcPct val="0"/>
            </a:spcBef>
            <a:spcAft>
              <a:spcPct val="35000"/>
            </a:spcAft>
            <a:buNone/>
          </a:pPr>
          <a:r>
            <a:rPr lang="en-US" sz="1600" b="0" kern="1200" dirty="0"/>
            <a:t>our objective is to identify key patterns, relationships, insights, sentiments, and common issues highlighted by customers. By systematically analysing the data, we seek to uncover actionable insights that can inform product improvements, marketing strategies, and customer service enhancements for Beats By Dre</a:t>
          </a:r>
          <a:r>
            <a:rPr lang="en-US" sz="1300" b="0" kern="1200" dirty="0"/>
            <a:t>.</a:t>
          </a:r>
          <a:endParaRPr lang="en-US" sz="1300" kern="1200" dirty="0"/>
        </a:p>
      </dsp:txBody>
      <dsp:txXfrm>
        <a:off x="2895859" y="3314"/>
        <a:ext cx="7045860" cy="1402784"/>
      </dsp:txXfrm>
    </dsp:sp>
    <dsp:sp modelId="{BFA6B687-498C-4297-8B6F-43CFBB1E0D63}">
      <dsp:nvSpPr>
        <dsp:cNvPr id="0" name=""/>
        <dsp:cNvSpPr/>
      </dsp:nvSpPr>
      <dsp:spPr>
        <a:xfrm>
          <a:off x="2356325" y="2599506"/>
          <a:ext cx="507134" cy="91440"/>
        </a:xfrm>
        <a:custGeom>
          <a:avLst/>
          <a:gdLst/>
          <a:ahLst/>
          <a:cxnLst/>
          <a:rect l="0" t="0" r="0" b="0"/>
          <a:pathLst>
            <a:path>
              <a:moveTo>
                <a:pt x="0" y="45720"/>
              </a:moveTo>
              <a:lnTo>
                <a:pt x="5071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596448" y="2642534"/>
        <a:ext cx="26886" cy="5382"/>
      </dsp:txXfrm>
    </dsp:sp>
    <dsp:sp modelId="{857C9812-5044-4D8E-B4F5-21388C4D6449}">
      <dsp:nvSpPr>
        <dsp:cNvPr id="0" name=""/>
        <dsp:cNvSpPr/>
      </dsp:nvSpPr>
      <dsp:spPr>
        <a:xfrm>
          <a:off x="20150" y="1943833"/>
          <a:ext cx="2337974" cy="1402784"/>
        </a:xfrm>
        <a:prstGeom prst="rect">
          <a:avLst/>
        </a:prstGeom>
        <a:solidFill>
          <a:srgbClr val="4D0803"/>
        </a:solidFill>
        <a:ln w="13970" cap="flat" cmpd="sng" algn="ctr">
          <a:solidFill>
            <a:schemeClr val="lt1">
              <a:hueOff val="0"/>
              <a:satOff val="0"/>
              <a:lumOff val="0"/>
              <a:alphaOff val="0"/>
            </a:schemeClr>
          </a:solidFill>
          <a:prstDash val="solid"/>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14563" tIns="120254" rIns="114563" bIns="120254" numCol="1" spcCol="1270" anchor="ctr" anchorCtr="0">
          <a:noAutofit/>
        </a:bodyPr>
        <a:lstStyle/>
        <a:p>
          <a:pPr marL="0" lvl="0" indent="0" algn="ctr" defTabSz="711200">
            <a:lnSpc>
              <a:spcPct val="90000"/>
            </a:lnSpc>
            <a:spcBef>
              <a:spcPct val="0"/>
            </a:spcBef>
            <a:spcAft>
              <a:spcPct val="35000"/>
            </a:spcAft>
            <a:buNone/>
          </a:pPr>
          <a:r>
            <a:rPr lang="en-US" sz="1600" b="1" kern="1200" dirty="0"/>
            <a:t>Data Collection Methods :</a:t>
          </a:r>
          <a:endParaRPr lang="en-US" sz="1600" kern="1200" dirty="0"/>
        </a:p>
      </dsp:txBody>
      <dsp:txXfrm>
        <a:off x="20150" y="1943833"/>
        <a:ext cx="2337974" cy="1402784"/>
      </dsp:txXfrm>
    </dsp:sp>
    <dsp:sp modelId="{49B8D7EA-C6DD-4E0C-A5C0-F1E870431C92}">
      <dsp:nvSpPr>
        <dsp:cNvPr id="0" name=""/>
        <dsp:cNvSpPr/>
      </dsp:nvSpPr>
      <dsp:spPr>
        <a:xfrm>
          <a:off x="5232033" y="2599506"/>
          <a:ext cx="507134" cy="91440"/>
        </a:xfrm>
        <a:custGeom>
          <a:avLst/>
          <a:gdLst/>
          <a:ahLst/>
          <a:cxnLst/>
          <a:rect l="0" t="0" r="0" b="0"/>
          <a:pathLst>
            <a:path>
              <a:moveTo>
                <a:pt x="0" y="45720"/>
              </a:moveTo>
              <a:lnTo>
                <a:pt x="5071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472157" y="2642534"/>
        <a:ext cx="26886" cy="5382"/>
      </dsp:txXfrm>
    </dsp:sp>
    <dsp:sp modelId="{8F589FE7-6862-48E8-8A86-EB6CA40C37CA}">
      <dsp:nvSpPr>
        <dsp:cNvPr id="0" name=""/>
        <dsp:cNvSpPr/>
      </dsp:nvSpPr>
      <dsp:spPr>
        <a:xfrm>
          <a:off x="2895859" y="1943833"/>
          <a:ext cx="2337974" cy="1402784"/>
        </a:xfrm>
        <a:prstGeom prst="rect">
          <a:avLst/>
        </a:prstGeom>
        <a:solidFill>
          <a:srgbClr val="4D0803"/>
        </a:solidFill>
        <a:ln w="13970" cap="flat" cmpd="sng" algn="ctr">
          <a:solidFill>
            <a:schemeClr val="lt1">
              <a:hueOff val="0"/>
              <a:satOff val="0"/>
              <a:lumOff val="0"/>
              <a:alphaOff val="0"/>
            </a:schemeClr>
          </a:solidFill>
          <a:prstDash val="solid"/>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14563" tIns="120254" rIns="114563" bIns="120254" numCol="1" spcCol="1270" anchor="ctr" anchorCtr="0">
          <a:noAutofit/>
        </a:bodyPr>
        <a:lstStyle/>
        <a:p>
          <a:pPr marL="0" lvl="0" indent="0" algn="ctr" defTabSz="711200">
            <a:lnSpc>
              <a:spcPct val="90000"/>
            </a:lnSpc>
            <a:spcBef>
              <a:spcPct val="0"/>
            </a:spcBef>
            <a:spcAft>
              <a:spcPct val="35000"/>
            </a:spcAft>
            <a:buNone/>
          </a:pPr>
          <a:r>
            <a:rPr lang="en-US" sz="1600" kern="1200" dirty="0"/>
            <a:t>Amazon reviews</a:t>
          </a:r>
        </a:p>
      </dsp:txBody>
      <dsp:txXfrm>
        <a:off x="2895859" y="1943833"/>
        <a:ext cx="2337974" cy="1402784"/>
      </dsp:txXfrm>
    </dsp:sp>
    <dsp:sp modelId="{B94B1623-FB74-4105-8BE6-72888E2F1569}">
      <dsp:nvSpPr>
        <dsp:cNvPr id="0" name=""/>
        <dsp:cNvSpPr/>
      </dsp:nvSpPr>
      <dsp:spPr>
        <a:xfrm>
          <a:off x="8107742" y="2599506"/>
          <a:ext cx="507134" cy="91440"/>
        </a:xfrm>
        <a:custGeom>
          <a:avLst/>
          <a:gdLst/>
          <a:ahLst/>
          <a:cxnLst/>
          <a:rect l="0" t="0" r="0" b="0"/>
          <a:pathLst>
            <a:path>
              <a:moveTo>
                <a:pt x="0" y="45720"/>
              </a:moveTo>
              <a:lnTo>
                <a:pt x="5071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347866" y="2642534"/>
        <a:ext cx="26886" cy="5382"/>
      </dsp:txXfrm>
    </dsp:sp>
    <dsp:sp modelId="{77D3C851-92C0-4165-A965-4010FD80C558}">
      <dsp:nvSpPr>
        <dsp:cNvPr id="0" name=""/>
        <dsp:cNvSpPr/>
      </dsp:nvSpPr>
      <dsp:spPr>
        <a:xfrm>
          <a:off x="5771568" y="1943833"/>
          <a:ext cx="2337974" cy="1402784"/>
        </a:xfrm>
        <a:prstGeom prst="rect">
          <a:avLst/>
        </a:prstGeom>
        <a:solidFill>
          <a:srgbClr val="4D0803"/>
        </a:solidFill>
        <a:ln w="13970" cap="flat" cmpd="sng" algn="ctr">
          <a:solidFill>
            <a:srgbClr val="4D0803"/>
          </a:solidFill>
          <a:prstDash val="solid"/>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14563" tIns="120254" rIns="114563" bIns="120254" numCol="1" spcCol="1270" anchor="ctr" anchorCtr="0">
          <a:noAutofit/>
        </a:bodyPr>
        <a:lstStyle/>
        <a:p>
          <a:pPr marL="0" lvl="0" indent="0" algn="ctr" defTabSz="711200">
            <a:lnSpc>
              <a:spcPct val="90000"/>
            </a:lnSpc>
            <a:spcBef>
              <a:spcPct val="0"/>
            </a:spcBef>
            <a:spcAft>
              <a:spcPct val="35000"/>
            </a:spcAft>
            <a:buNone/>
          </a:pPr>
          <a:r>
            <a:rPr lang="en-US" sz="1600" b="1" kern="1200" dirty="0"/>
            <a:t>Beats Pill and 10 competing speaker brands</a:t>
          </a:r>
          <a:endParaRPr lang="en-US" sz="1600" kern="1200" dirty="0"/>
        </a:p>
      </dsp:txBody>
      <dsp:txXfrm>
        <a:off x="5771568" y="1943833"/>
        <a:ext cx="2337974" cy="1402784"/>
      </dsp:txXfrm>
    </dsp:sp>
    <dsp:sp modelId="{07C59C67-069E-4601-8353-8E354BB06F25}">
      <dsp:nvSpPr>
        <dsp:cNvPr id="0" name=""/>
        <dsp:cNvSpPr/>
      </dsp:nvSpPr>
      <dsp:spPr>
        <a:xfrm>
          <a:off x="1189137" y="3344818"/>
          <a:ext cx="8627126" cy="507134"/>
        </a:xfrm>
        <a:custGeom>
          <a:avLst/>
          <a:gdLst/>
          <a:ahLst/>
          <a:cxnLst/>
          <a:rect l="0" t="0" r="0" b="0"/>
          <a:pathLst>
            <a:path>
              <a:moveTo>
                <a:pt x="8627126" y="0"/>
              </a:moveTo>
              <a:lnTo>
                <a:pt x="8627126" y="270667"/>
              </a:lnTo>
              <a:lnTo>
                <a:pt x="0" y="270667"/>
              </a:lnTo>
              <a:lnTo>
                <a:pt x="0" y="507134"/>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86604" y="3595694"/>
        <a:ext cx="432193" cy="5382"/>
      </dsp:txXfrm>
    </dsp:sp>
    <dsp:sp modelId="{0A02A09E-A553-4012-BA1C-89A2CD1A1A15}">
      <dsp:nvSpPr>
        <dsp:cNvPr id="0" name=""/>
        <dsp:cNvSpPr/>
      </dsp:nvSpPr>
      <dsp:spPr>
        <a:xfrm>
          <a:off x="8647276" y="1943833"/>
          <a:ext cx="2337974" cy="1402784"/>
        </a:xfrm>
        <a:prstGeom prst="rect">
          <a:avLst/>
        </a:prstGeom>
        <a:solidFill>
          <a:srgbClr val="4D0803"/>
        </a:solidFill>
        <a:ln w="13970" cap="flat" cmpd="sng" algn="ctr">
          <a:solidFill>
            <a:schemeClr val="lt1">
              <a:hueOff val="0"/>
              <a:satOff val="0"/>
              <a:lumOff val="0"/>
              <a:alphaOff val="0"/>
            </a:schemeClr>
          </a:solidFill>
          <a:prstDash val="solid"/>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14563" tIns="120254" rIns="114563" bIns="120254" numCol="1" spcCol="1270" anchor="ctr" anchorCtr="0">
          <a:noAutofit/>
        </a:bodyPr>
        <a:lstStyle/>
        <a:p>
          <a:pPr marL="0" lvl="0" indent="0" algn="ctr" defTabSz="622300">
            <a:lnSpc>
              <a:spcPct val="90000"/>
            </a:lnSpc>
            <a:spcBef>
              <a:spcPct val="0"/>
            </a:spcBef>
            <a:spcAft>
              <a:spcPct val="35000"/>
            </a:spcAft>
            <a:buNone/>
          </a:pPr>
          <a:r>
            <a:rPr lang="en-US" sz="1400" b="1" kern="1200" dirty="0"/>
            <a:t>- Exploratory Data analysis</a:t>
          </a:r>
        </a:p>
        <a:p>
          <a:pPr marL="0" lvl="0" indent="0" algn="ctr" defTabSz="622300">
            <a:lnSpc>
              <a:spcPct val="90000"/>
            </a:lnSpc>
            <a:spcBef>
              <a:spcPct val="0"/>
            </a:spcBef>
            <a:spcAft>
              <a:spcPct val="35000"/>
            </a:spcAft>
            <a:buNone/>
          </a:pPr>
          <a:r>
            <a:rPr lang="en-US" sz="1400" b="1" kern="1200" dirty="0"/>
            <a:t>- Sentiment analysis</a:t>
          </a:r>
        </a:p>
        <a:p>
          <a:pPr marL="0" lvl="0" indent="0" algn="ctr" defTabSz="622300">
            <a:lnSpc>
              <a:spcPct val="90000"/>
            </a:lnSpc>
            <a:spcBef>
              <a:spcPct val="0"/>
            </a:spcBef>
            <a:spcAft>
              <a:spcPct val="35000"/>
            </a:spcAft>
            <a:buNone/>
          </a:pPr>
          <a:r>
            <a:rPr lang="en-US" sz="1400" b="1" kern="1200" dirty="0"/>
            <a:t>-Competitor analysis</a:t>
          </a:r>
        </a:p>
        <a:p>
          <a:pPr marL="0" lvl="0" indent="0" algn="ctr" defTabSz="622300">
            <a:lnSpc>
              <a:spcPct val="90000"/>
            </a:lnSpc>
            <a:spcBef>
              <a:spcPct val="0"/>
            </a:spcBef>
            <a:spcAft>
              <a:spcPct val="35000"/>
            </a:spcAft>
            <a:buNone/>
          </a:pPr>
          <a:r>
            <a:rPr lang="en-US" sz="1400" b="1" kern="1200" dirty="0"/>
            <a:t>-SWOT analysis</a:t>
          </a:r>
        </a:p>
      </dsp:txBody>
      <dsp:txXfrm>
        <a:off x="8647276" y="1943833"/>
        <a:ext cx="2337974" cy="1402784"/>
      </dsp:txXfrm>
    </dsp:sp>
    <dsp:sp modelId="{FAF04E0A-E8C0-4EE7-9F22-889B44DA60E8}">
      <dsp:nvSpPr>
        <dsp:cNvPr id="0" name=""/>
        <dsp:cNvSpPr/>
      </dsp:nvSpPr>
      <dsp:spPr>
        <a:xfrm>
          <a:off x="2356325" y="4540024"/>
          <a:ext cx="507134" cy="91440"/>
        </a:xfrm>
        <a:custGeom>
          <a:avLst/>
          <a:gdLst/>
          <a:ahLst/>
          <a:cxnLst/>
          <a:rect l="0" t="0" r="0" b="0"/>
          <a:pathLst>
            <a:path>
              <a:moveTo>
                <a:pt x="0" y="45720"/>
              </a:moveTo>
              <a:lnTo>
                <a:pt x="5071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596448" y="4583053"/>
        <a:ext cx="26886" cy="5382"/>
      </dsp:txXfrm>
    </dsp:sp>
    <dsp:sp modelId="{F383DDA5-7A23-44CE-B775-E7AC33D36F72}">
      <dsp:nvSpPr>
        <dsp:cNvPr id="0" name=""/>
        <dsp:cNvSpPr/>
      </dsp:nvSpPr>
      <dsp:spPr>
        <a:xfrm>
          <a:off x="20150" y="3884352"/>
          <a:ext cx="2337974" cy="1402784"/>
        </a:xfrm>
        <a:prstGeom prst="rect">
          <a:avLst/>
        </a:prstGeom>
        <a:solidFill>
          <a:srgbClr val="4D0803"/>
        </a:solidFill>
        <a:ln w="13970" cap="flat" cmpd="sng" algn="ctr">
          <a:solidFill>
            <a:schemeClr val="lt1">
              <a:hueOff val="0"/>
              <a:satOff val="0"/>
              <a:lumOff val="0"/>
              <a:alphaOff val="0"/>
            </a:schemeClr>
          </a:solidFill>
          <a:prstDash val="solid"/>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14563" tIns="120254" rIns="114563" bIns="120254" numCol="1" spcCol="1270" anchor="ctr" anchorCtr="0">
          <a:noAutofit/>
        </a:bodyPr>
        <a:lstStyle/>
        <a:p>
          <a:pPr marL="0" lvl="0" indent="0" algn="ctr" defTabSz="711200">
            <a:lnSpc>
              <a:spcPct val="90000"/>
            </a:lnSpc>
            <a:spcBef>
              <a:spcPct val="0"/>
            </a:spcBef>
            <a:spcAft>
              <a:spcPct val="35000"/>
            </a:spcAft>
            <a:buNone/>
          </a:pPr>
          <a:r>
            <a:rPr lang="en-US" sz="1600" b="1" kern="1200" dirty="0"/>
            <a:t>Sample Size :</a:t>
          </a:r>
          <a:endParaRPr lang="en-US" sz="1600" kern="1200" dirty="0"/>
        </a:p>
      </dsp:txBody>
      <dsp:txXfrm>
        <a:off x="20150" y="3884352"/>
        <a:ext cx="2337974" cy="1402784"/>
      </dsp:txXfrm>
    </dsp:sp>
    <dsp:sp modelId="{DF78DE28-96E6-42F1-A268-ED67AE80123A}">
      <dsp:nvSpPr>
        <dsp:cNvPr id="0" name=""/>
        <dsp:cNvSpPr/>
      </dsp:nvSpPr>
      <dsp:spPr>
        <a:xfrm>
          <a:off x="5232033" y="4540024"/>
          <a:ext cx="507134" cy="91440"/>
        </a:xfrm>
        <a:custGeom>
          <a:avLst/>
          <a:gdLst/>
          <a:ahLst/>
          <a:cxnLst/>
          <a:rect l="0" t="0" r="0" b="0"/>
          <a:pathLst>
            <a:path>
              <a:moveTo>
                <a:pt x="0" y="45720"/>
              </a:moveTo>
              <a:lnTo>
                <a:pt x="5071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472157" y="4583053"/>
        <a:ext cx="26886" cy="5382"/>
      </dsp:txXfrm>
    </dsp:sp>
    <dsp:sp modelId="{7AA5C62A-CE53-464E-9A3E-22DFBD01033E}">
      <dsp:nvSpPr>
        <dsp:cNvPr id="0" name=""/>
        <dsp:cNvSpPr/>
      </dsp:nvSpPr>
      <dsp:spPr>
        <a:xfrm>
          <a:off x="2895859" y="3884352"/>
          <a:ext cx="2337974" cy="1402784"/>
        </a:xfrm>
        <a:prstGeom prst="rect">
          <a:avLst/>
        </a:prstGeom>
        <a:solidFill>
          <a:srgbClr val="4D0803"/>
        </a:solidFill>
        <a:ln w="13970" cap="flat" cmpd="sng" algn="ctr">
          <a:solidFill>
            <a:schemeClr val="lt1">
              <a:hueOff val="0"/>
              <a:satOff val="0"/>
              <a:lumOff val="0"/>
              <a:alphaOff val="0"/>
            </a:schemeClr>
          </a:solidFill>
          <a:prstDash val="solid"/>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14563" tIns="120254" rIns="114563" bIns="120254" numCol="1" spcCol="1270" anchor="ctr" anchorCtr="0">
          <a:noAutofit/>
        </a:bodyPr>
        <a:lstStyle/>
        <a:p>
          <a:pPr marL="0" lvl="0" indent="0" algn="ctr" defTabSz="711200">
            <a:lnSpc>
              <a:spcPct val="90000"/>
            </a:lnSpc>
            <a:spcBef>
              <a:spcPct val="0"/>
            </a:spcBef>
            <a:spcAft>
              <a:spcPct val="35000"/>
            </a:spcAft>
            <a:buNone/>
          </a:pPr>
          <a:r>
            <a:rPr lang="en-US" sz="1600" kern="1200" dirty="0"/>
            <a:t>1085 customer reviews analyzed</a:t>
          </a:r>
        </a:p>
      </dsp:txBody>
      <dsp:txXfrm>
        <a:off x="2895859" y="3884352"/>
        <a:ext cx="2337974" cy="1402784"/>
      </dsp:txXfrm>
    </dsp:sp>
    <dsp:sp modelId="{96402BDD-051E-4B7C-8F5F-58ECB2A20CA1}">
      <dsp:nvSpPr>
        <dsp:cNvPr id="0" name=""/>
        <dsp:cNvSpPr/>
      </dsp:nvSpPr>
      <dsp:spPr>
        <a:xfrm>
          <a:off x="5771568" y="3884352"/>
          <a:ext cx="2337974" cy="1402784"/>
        </a:xfrm>
        <a:prstGeom prst="rect">
          <a:avLst/>
        </a:prstGeom>
        <a:solidFill>
          <a:srgbClr val="4D0803"/>
        </a:solidFill>
        <a:ln w="13970" cap="flat" cmpd="sng" algn="ctr">
          <a:solidFill>
            <a:schemeClr val="lt1">
              <a:hueOff val="0"/>
              <a:satOff val="0"/>
              <a:lumOff val="0"/>
              <a:alphaOff val="0"/>
            </a:schemeClr>
          </a:solidFill>
          <a:prstDash val="solid"/>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14563" tIns="120254" rIns="114563" bIns="120254" numCol="1" spcCol="1270" anchor="ctr" anchorCtr="0">
          <a:noAutofit/>
        </a:bodyPr>
        <a:lstStyle/>
        <a:p>
          <a:pPr marL="0" lvl="0" indent="0" algn="ctr" defTabSz="711200">
            <a:lnSpc>
              <a:spcPct val="90000"/>
            </a:lnSpc>
            <a:spcBef>
              <a:spcPct val="0"/>
            </a:spcBef>
            <a:spcAft>
              <a:spcPct val="35000"/>
            </a:spcAft>
            <a:buNone/>
          </a:pPr>
          <a:r>
            <a:rPr lang="en-US" sz="1600" kern="1200" dirty="0"/>
            <a:t>85 Beats pill reviews</a:t>
          </a:r>
        </a:p>
      </dsp:txBody>
      <dsp:txXfrm>
        <a:off x="5771568" y="3884352"/>
        <a:ext cx="2337974" cy="14027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A4234-EFC0-413F-8E9A-63EF393E3CD9}">
      <dsp:nvSpPr>
        <dsp:cNvPr id="0" name=""/>
        <dsp:cNvSpPr/>
      </dsp:nvSpPr>
      <dsp:spPr>
        <a:xfrm>
          <a:off x="0" y="21895"/>
          <a:ext cx="2712061" cy="1627236"/>
        </a:xfrm>
        <a:prstGeom prst="rect">
          <a:avLst/>
        </a:prstGeom>
        <a:solidFill>
          <a:schemeClr val="accent5">
            <a:shade val="50000"/>
            <a:hueOff val="0"/>
            <a:satOff val="0"/>
            <a:lumOff val="0"/>
            <a:alphaOff val="0"/>
          </a:schemeClr>
        </a:solidFill>
        <a:ln>
          <a:noFill/>
        </a:ln>
        <a:effectLst/>
        <a:scene3d>
          <a:camera prst="perspectiveLef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i="0" kern="1200" baseline="0"/>
            <a:t>Beats by Dre Positioning:</a:t>
          </a:r>
          <a:endParaRPr lang="en-US" sz="2100" kern="1200" dirty="0"/>
        </a:p>
      </dsp:txBody>
      <dsp:txXfrm>
        <a:off x="0" y="21895"/>
        <a:ext cx="2712061" cy="1627236"/>
      </dsp:txXfrm>
    </dsp:sp>
    <dsp:sp modelId="{A0392BCE-1695-44BD-A12A-B68A62168CE9}">
      <dsp:nvSpPr>
        <dsp:cNvPr id="0" name=""/>
        <dsp:cNvSpPr/>
      </dsp:nvSpPr>
      <dsp:spPr>
        <a:xfrm>
          <a:off x="2983267" y="21895"/>
          <a:ext cx="2712061" cy="1627236"/>
        </a:xfrm>
        <a:prstGeom prst="rect">
          <a:avLst/>
        </a:prstGeom>
        <a:solidFill>
          <a:schemeClr val="accent5">
            <a:shade val="50000"/>
            <a:hueOff val="38617"/>
            <a:satOff val="-1917"/>
            <a:lumOff val="10821"/>
            <a:alphaOff val="0"/>
          </a:schemeClr>
        </a:solidFill>
        <a:ln>
          <a:noFill/>
        </a:ln>
        <a:effectLst/>
        <a:scene3d>
          <a:camera prst="perspectiveLef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baseline="0" dirty="0"/>
            <a:t>Known for premium audio products (headphones, speakers).</a:t>
          </a:r>
          <a:endParaRPr lang="en-US" sz="2100" kern="1200" dirty="0"/>
        </a:p>
      </dsp:txBody>
      <dsp:txXfrm>
        <a:off x="2983267" y="21895"/>
        <a:ext cx="2712061" cy="1627236"/>
      </dsp:txXfrm>
    </dsp:sp>
    <dsp:sp modelId="{767C65EF-B6F7-42EC-A8EF-2FFF9522584D}">
      <dsp:nvSpPr>
        <dsp:cNvPr id="0" name=""/>
        <dsp:cNvSpPr/>
      </dsp:nvSpPr>
      <dsp:spPr>
        <a:xfrm>
          <a:off x="5966534" y="21895"/>
          <a:ext cx="2712061" cy="1627236"/>
        </a:xfrm>
        <a:prstGeom prst="rect">
          <a:avLst/>
        </a:prstGeom>
        <a:solidFill>
          <a:schemeClr val="accent5">
            <a:shade val="50000"/>
            <a:hueOff val="77235"/>
            <a:satOff val="-3834"/>
            <a:lumOff val="21641"/>
            <a:alphaOff val="0"/>
          </a:schemeClr>
        </a:solidFill>
        <a:ln>
          <a:noFill/>
        </a:ln>
        <a:effectLst/>
        <a:scene3d>
          <a:camera prst="perspectiveLef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baseline="0"/>
            <a:t>Brand power supported by celebrity endorsements and high-quality design.</a:t>
          </a:r>
          <a:endParaRPr lang="en-US" sz="2100" kern="1200"/>
        </a:p>
      </dsp:txBody>
      <dsp:txXfrm>
        <a:off x="5966534" y="21895"/>
        <a:ext cx="2712061" cy="1627236"/>
      </dsp:txXfrm>
    </dsp:sp>
    <dsp:sp modelId="{14CAF3F6-215B-404E-A0F8-1C5BF6E032E6}">
      <dsp:nvSpPr>
        <dsp:cNvPr id="0" name=""/>
        <dsp:cNvSpPr/>
      </dsp:nvSpPr>
      <dsp:spPr>
        <a:xfrm>
          <a:off x="0" y="1920338"/>
          <a:ext cx="2712061" cy="1627236"/>
        </a:xfrm>
        <a:prstGeom prst="rect">
          <a:avLst/>
        </a:prstGeom>
        <a:solidFill>
          <a:schemeClr val="accent5">
            <a:shade val="50000"/>
            <a:hueOff val="115852"/>
            <a:satOff val="-5751"/>
            <a:lumOff val="32462"/>
            <a:alphaOff val="0"/>
          </a:schemeClr>
        </a:solidFill>
        <a:ln>
          <a:noFill/>
        </a:ln>
        <a:effectLst/>
        <a:scene3d>
          <a:camera prst="perspectiveLef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i="0" kern="1200" baseline="0" dirty="0"/>
            <a:t>Competitor Landscape:</a:t>
          </a:r>
          <a:endParaRPr lang="en-US" sz="2100" kern="1200" dirty="0"/>
        </a:p>
      </dsp:txBody>
      <dsp:txXfrm>
        <a:off x="0" y="1920338"/>
        <a:ext cx="2712061" cy="1627236"/>
      </dsp:txXfrm>
    </dsp:sp>
    <dsp:sp modelId="{C458FEEB-6712-4CA7-9D06-E248B51CE964}">
      <dsp:nvSpPr>
        <dsp:cNvPr id="0" name=""/>
        <dsp:cNvSpPr/>
      </dsp:nvSpPr>
      <dsp:spPr>
        <a:xfrm>
          <a:off x="2983267" y="1920338"/>
          <a:ext cx="2712061" cy="1627236"/>
        </a:xfrm>
        <a:prstGeom prst="rect">
          <a:avLst/>
        </a:prstGeom>
        <a:solidFill>
          <a:schemeClr val="accent5">
            <a:shade val="50000"/>
            <a:hueOff val="154470"/>
            <a:satOff val="-7668"/>
            <a:lumOff val="43283"/>
            <a:alphaOff val="0"/>
          </a:schemeClr>
        </a:solidFill>
        <a:ln>
          <a:noFill/>
        </a:ln>
        <a:effectLst/>
        <a:scene3d>
          <a:camera prst="perspectiveLef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baseline="0"/>
            <a:t>Major competitors: Bose, JBL, Sony, Bang &amp; Olufsen.</a:t>
          </a:r>
          <a:endParaRPr lang="en-US" sz="2100" kern="1200"/>
        </a:p>
      </dsp:txBody>
      <dsp:txXfrm>
        <a:off x="2983267" y="1920338"/>
        <a:ext cx="2712061" cy="1627236"/>
      </dsp:txXfrm>
    </dsp:sp>
    <dsp:sp modelId="{4AF588E8-1856-4585-996C-ACEE703B30CF}">
      <dsp:nvSpPr>
        <dsp:cNvPr id="0" name=""/>
        <dsp:cNvSpPr/>
      </dsp:nvSpPr>
      <dsp:spPr>
        <a:xfrm>
          <a:off x="5966534" y="1920338"/>
          <a:ext cx="2712061" cy="1627236"/>
        </a:xfrm>
        <a:prstGeom prst="rect">
          <a:avLst/>
        </a:prstGeom>
        <a:solidFill>
          <a:schemeClr val="accent5">
            <a:shade val="50000"/>
            <a:hueOff val="115852"/>
            <a:satOff val="-5751"/>
            <a:lumOff val="32462"/>
            <a:alphaOff val="0"/>
          </a:schemeClr>
        </a:solidFill>
        <a:ln>
          <a:noFill/>
        </a:ln>
        <a:effectLst/>
        <a:scene3d>
          <a:camera prst="perspectiveLef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baseline="0" dirty="0"/>
            <a:t>Product price range: $120–$195 across competitor brands.</a:t>
          </a:r>
          <a:endParaRPr lang="en-US" sz="2100" kern="1200" dirty="0"/>
        </a:p>
      </dsp:txBody>
      <dsp:txXfrm>
        <a:off x="5966534" y="1920338"/>
        <a:ext cx="2712061" cy="1627236"/>
      </dsp:txXfrm>
    </dsp:sp>
    <dsp:sp modelId="{97D2B031-F84C-456D-A633-90D7A7DB61A4}">
      <dsp:nvSpPr>
        <dsp:cNvPr id="0" name=""/>
        <dsp:cNvSpPr/>
      </dsp:nvSpPr>
      <dsp:spPr>
        <a:xfrm>
          <a:off x="1491633" y="3818781"/>
          <a:ext cx="2712061" cy="1627236"/>
        </a:xfrm>
        <a:prstGeom prst="rect">
          <a:avLst/>
        </a:prstGeom>
        <a:solidFill>
          <a:schemeClr val="accent5">
            <a:shade val="50000"/>
            <a:hueOff val="77235"/>
            <a:satOff val="-3834"/>
            <a:lumOff val="21641"/>
            <a:alphaOff val="0"/>
          </a:schemeClr>
        </a:solidFill>
        <a:ln>
          <a:noFill/>
        </a:ln>
        <a:effectLst/>
        <a:scene3d>
          <a:camera prst="perspectiveLef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i="0" kern="1200" baseline="0"/>
            <a:t>Trend Highlights:</a:t>
          </a:r>
          <a:endParaRPr lang="en-US" sz="2100" kern="1200"/>
        </a:p>
      </dsp:txBody>
      <dsp:txXfrm>
        <a:off x="1491633" y="3818781"/>
        <a:ext cx="2712061" cy="1627236"/>
      </dsp:txXfrm>
    </dsp:sp>
    <dsp:sp modelId="{584F99C6-4EE1-425C-B680-E082D035A8E8}">
      <dsp:nvSpPr>
        <dsp:cNvPr id="0" name=""/>
        <dsp:cNvSpPr/>
      </dsp:nvSpPr>
      <dsp:spPr>
        <a:xfrm>
          <a:off x="4474901" y="3818781"/>
          <a:ext cx="2712061" cy="1627236"/>
        </a:xfrm>
        <a:prstGeom prst="rect">
          <a:avLst/>
        </a:prstGeom>
        <a:solidFill>
          <a:schemeClr val="accent5">
            <a:shade val="50000"/>
            <a:hueOff val="38617"/>
            <a:satOff val="-1917"/>
            <a:lumOff val="10821"/>
            <a:alphaOff val="0"/>
          </a:schemeClr>
        </a:solidFill>
        <a:ln>
          <a:noFill/>
        </a:ln>
        <a:effectLst/>
        <a:scene3d>
          <a:camera prst="perspectiveLef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baseline="0"/>
            <a:t>Portable, durable, and Bluetooth-enabled speakers dominate the market.</a:t>
          </a:r>
          <a:endParaRPr lang="en-US" sz="2100" kern="1200"/>
        </a:p>
      </dsp:txBody>
      <dsp:txXfrm>
        <a:off x="4474901" y="3818781"/>
        <a:ext cx="2712061" cy="162723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991323-D990-496A-85BA-AB4238A83071}">
      <dsp:nvSpPr>
        <dsp:cNvPr id="0" name=""/>
        <dsp:cNvSpPr/>
      </dsp:nvSpPr>
      <dsp:spPr>
        <a:xfrm>
          <a:off x="2311701" y="2308"/>
          <a:ext cx="3852104" cy="631917"/>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dirty="0"/>
            <a:t>Product Development :</a:t>
          </a:r>
        </a:p>
      </dsp:txBody>
      <dsp:txXfrm>
        <a:off x="2342549" y="33156"/>
        <a:ext cx="3790408" cy="570221"/>
      </dsp:txXfrm>
    </dsp:sp>
    <dsp:sp modelId="{4F63E3F9-EB71-4F63-9C46-F5F532472241}">
      <dsp:nvSpPr>
        <dsp:cNvPr id="0" name=""/>
        <dsp:cNvSpPr/>
      </dsp:nvSpPr>
      <dsp:spPr>
        <a:xfrm>
          <a:off x="2919756" y="644336"/>
          <a:ext cx="6076887" cy="642381"/>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 Improve button functionality and sound at higher volumes</a:t>
          </a:r>
        </a:p>
      </dsp:txBody>
      <dsp:txXfrm>
        <a:off x="2951114" y="675694"/>
        <a:ext cx="6014171" cy="579665"/>
      </dsp:txXfrm>
    </dsp:sp>
    <dsp:sp modelId="{D74645C2-4356-4710-AC45-B3700672A8DB}">
      <dsp:nvSpPr>
        <dsp:cNvPr id="0" name=""/>
        <dsp:cNvSpPr/>
      </dsp:nvSpPr>
      <dsp:spPr>
        <a:xfrm>
          <a:off x="2939864" y="1345373"/>
          <a:ext cx="6056202" cy="642381"/>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 Explore battery life enhancements and rugged designs</a:t>
          </a:r>
        </a:p>
      </dsp:txBody>
      <dsp:txXfrm>
        <a:off x="2971222" y="1376731"/>
        <a:ext cx="5993486" cy="579665"/>
      </dsp:txXfrm>
    </dsp:sp>
    <dsp:sp modelId="{6A9C161A-B928-4AEE-A270-B1F22766705C}">
      <dsp:nvSpPr>
        <dsp:cNvPr id="0" name=""/>
        <dsp:cNvSpPr/>
      </dsp:nvSpPr>
      <dsp:spPr>
        <a:xfrm>
          <a:off x="2311701" y="2015345"/>
          <a:ext cx="3852104" cy="631917"/>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kern="1200" dirty="0"/>
            <a:t>Marketing Opportunities:</a:t>
          </a:r>
        </a:p>
      </dsp:txBody>
      <dsp:txXfrm>
        <a:off x="2342549" y="2046193"/>
        <a:ext cx="3790408" cy="570221"/>
      </dsp:txXfrm>
    </dsp:sp>
    <dsp:sp modelId="{2A6DFF9E-EADF-40B3-8D49-7A6D847C8AAE}">
      <dsp:nvSpPr>
        <dsp:cNvPr id="0" name=""/>
        <dsp:cNvSpPr/>
      </dsp:nvSpPr>
      <dsp:spPr>
        <a:xfrm>
          <a:off x="2919756" y="2657373"/>
          <a:ext cx="6076887" cy="642381"/>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kern="1200" dirty="0"/>
            <a:t>-Leverage Apple ecosystem loyalty with targeted campaigns</a:t>
          </a:r>
        </a:p>
      </dsp:txBody>
      <dsp:txXfrm>
        <a:off x="2951114" y="2688731"/>
        <a:ext cx="6014171" cy="579665"/>
      </dsp:txXfrm>
    </dsp:sp>
    <dsp:sp modelId="{E2966747-BF27-4788-8A86-D14B701473FC}">
      <dsp:nvSpPr>
        <dsp:cNvPr id="0" name=""/>
        <dsp:cNvSpPr/>
      </dsp:nvSpPr>
      <dsp:spPr>
        <a:xfrm>
          <a:off x="2939864" y="3358410"/>
          <a:ext cx="6056202" cy="642381"/>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kern="1200" dirty="0"/>
            <a:t>- Focus on portability and lifestyle applications in marketing</a:t>
          </a:r>
        </a:p>
      </dsp:txBody>
      <dsp:txXfrm>
        <a:off x="2971222" y="3389768"/>
        <a:ext cx="5993486" cy="579665"/>
      </dsp:txXfrm>
    </dsp:sp>
    <dsp:sp modelId="{4BA7D3B8-298F-437A-8724-2FBFD41E4EA3}">
      <dsp:nvSpPr>
        <dsp:cNvPr id="0" name=""/>
        <dsp:cNvSpPr/>
      </dsp:nvSpPr>
      <dsp:spPr>
        <a:xfrm>
          <a:off x="2311701" y="4028382"/>
          <a:ext cx="3852104" cy="631917"/>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kern="1200" dirty="0"/>
            <a:t>Customer Service Enhancements :</a:t>
          </a:r>
        </a:p>
      </dsp:txBody>
      <dsp:txXfrm>
        <a:off x="2342549" y="4059230"/>
        <a:ext cx="3790408" cy="570221"/>
      </dsp:txXfrm>
    </dsp:sp>
    <dsp:sp modelId="{B91C10FA-E37F-4047-A885-BC9DD13A86A3}">
      <dsp:nvSpPr>
        <dsp:cNvPr id="0" name=""/>
        <dsp:cNvSpPr/>
      </dsp:nvSpPr>
      <dsp:spPr>
        <a:xfrm>
          <a:off x="2919756" y="4670410"/>
          <a:ext cx="6076887" cy="642381"/>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kern="1200" dirty="0"/>
            <a:t>- Address performance issues reported in August 2024</a:t>
          </a:r>
        </a:p>
      </dsp:txBody>
      <dsp:txXfrm>
        <a:off x="2951114" y="4701768"/>
        <a:ext cx="6014171" cy="57966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991323-D990-496A-85BA-AB4238A83071}">
      <dsp:nvSpPr>
        <dsp:cNvPr id="0" name=""/>
        <dsp:cNvSpPr/>
      </dsp:nvSpPr>
      <dsp:spPr>
        <a:xfrm>
          <a:off x="2311701" y="2120"/>
          <a:ext cx="3852104" cy="845974"/>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convex"/>
        </a:sp3d>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dirty="0"/>
            <a:t>Summary of insights:</a:t>
          </a:r>
        </a:p>
      </dsp:txBody>
      <dsp:txXfrm>
        <a:off x="2352998" y="43417"/>
        <a:ext cx="3769510" cy="763380"/>
      </dsp:txXfrm>
    </dsp:sp>
    <dsp:sp modelId="{4F63E3F9-EB71-4F63-9C46-F5F532472241}">
      <dsp:nvSpPr>
        <dsp:cNvPr id="0" name=""/>
        <dsp:cNvSpPr/>
      </dsp:nvSpPr>
      <dsp:spPr>
        <a:xfrm>
          <a:off x="2919756" y="861630"/>
          <a:ext cx="6076887" cy="859983"/>
        </a:xfrm>
        <a:prstGeom prst="roundRect">
          <a:avLst/>
        </a:prstGeom>
        <a:solidFill>
          <a:srgbClr val="4D0803"/>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 Beats Pill is well-received but faces challenges in performance at higher volumes</a:t>
          </a:r>
        </a:p>
      </dsp:txBody>
      <dsp:txXfrm>
        <a:off x="2961737" y="903611"/>
        <a:ext cx="5992925" cy="776021"/>
      </dsp:txXfrm>
    </dsp:sp>
    <dsp:sp modelId="{6A9C161A-B928-4AEE-A270-B1F22766705C}">
      <dsp:nvSpPr>
        <dsp:cNvPr id="0" name=""/>
        <dsp:cNvSpPr/>
      </dsp:nvSpPr>
      <dsp:spPr>
        <a:xfrm>
          <a:off x="2311701" y="1794075"/>
          <a:ext cx="3852104" cy="845974"/>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convex"/>
        </a:sp3d>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US" sz="1900" kern="1200" dirty="0"/>
            <a:t>Recommendations:</a:t>
          </a:r>
        </a:p>
      </dsp:txBody>
      <dsp:txXfrm>
        <a:off x="2352998" y="1835372"/>
        <a:ext cx="3769510" cy="763380"/>
      </dsp:txXfrm>
    </dsp:sp>
    <dsp:sp modelId="{2A6DFF9E-EADF-40B3-8D49-7A6D847C8AAE}">
      <dsp:nvSpPr>
        <dsp:cNvPr id="0" name=""/>
        <dsp:cNvSpPr/>
      </dsp:nvSpPr>
      <dsp:spPr>
        <a:xfrm>
          <a:off x="2919756" y="2653585"/>
          <a:ext cx="6076887" cy="859983"/>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convex"/>
        </a:sp3d>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kern="1200" dirty="0"/>
            <a:t>-Explore product improvements, leverage strong brand identity and enhance customer satisfaction.</a:t>
          </a:r>
        </a:p>
      </dsp:txBody>
      <dsp:txXfrm>
        <a:off x="2961737" y="2695566"/>
        <a:ext cx="5992925" cy="776021"/>
      </dsp:txXfrm>
    </dsp:sp>
    <dsp:sp modelId="{4BA7D3B8-298F-437A-8724-2FBFD41E4EA3}">
      <dsp:nvSpPr>
        <dsp:cNvPr id="0" name=""/>
        <dsp:cNvSpPr/>
      </dsp:nvSpPr>
      <dsp:spPr>
        <a:xfrm>
          <a:off x="2311701" y="3586031"/>
          <a:ext cx="3852104" cy="845974"/>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convex"/>
        </a:sp3d>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kern="1200" dirty="0"/>
            <a:t>Next Steps:</a:t>
          </a:r>
        </a:p>
      </dsp:txBody>
      <dsp:txXfrm>
        <a:off x="2352998" y="3627328"/>
        <a:ext cx="3769510" cy="763380"/>
      </dsp:txXfrm>
    </dsp:sp>
    <dsp:sp modelId="{B91C10FA-E37F-4047-A885-BC9DD13A86A3}">
      <dsp:nvSpPr>
        <dsp:cNvPr id="0" name=""/>
        <dsp:cNvSpPr/>
      </dsp:nvSpPr>
      <dsp:spPr>
        <a:xfrm>
          <a:off x="2919756" y="4445541"/>
          <a:ext cx="6076887" cy="859983"/>
        </a:xfrm>
        <a:prstGeom prst="roundRect">
          <a:avLst/>
        </a:prstGeom>
        <a:solidFill>
          <a:srgbClr val="4D0803"/>
        </a:solidFill>
        <a:ln w="13970" cap="flat" cmpd="sng" algn="ctr">
          <a:solidFill>
            <a:schemeClr val="lt1">
              <a:hueOff val="0"/>
              <a:satOff val="0"/>
              <a:lumOff val="0"/>
              <a:alphaOff val="0"/>
            </a:schemeClr>
          </a:solidFill>
          <a:prstDash val="solid"/>
        </a:ln>
        <a:effectLst/>
        <a:scene3d>
          <a:camera prst="perspectiveLeft"/>
          <a:lightRig rig="threePt" dir="t"/>
        </a:scene3d>
        <a:sp3d>
          <a:bevelT prst="convex"/>
        </a:sp3d>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t>- Investigate new features based on consumer demand and competitive analysis.</a:t>
          </a:r>
        </a:p>
      </dsp:txBody>
      <dsp:txXfrm>
        <a:off x="2961737" y="4487522"/>
        <a:ext cx="5992925" cy="776021"/>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EBDD37D-224E-4A2E-8417-8C17D4A5C8D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EB1C7EA-584A-4063-BBF8-F1D2973497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E17B7C-60D9-405F-8753-390BD5F55D7A}" type="datetimeFigureOut">
              <a:rPr lang="en-US" smtClean="0"/>
              <a:t>10/7/2024</a:t>
            </a:fld>
            <a:endParaRPr lang="en-US" dirty="0"/>
          </a:p>
        </p:txBody>
      </p:sp>
      <p:sp>
        <p:nvSpPr>
          <p:cNvPr id="4" name="Footer Placeholder 3">
            <a:extLst>
              <a:ext uri="{FF2B5EF4-FFF2-40B4-BE49-F238E27FC236}">
                <a16:creationId xmlns:a16="http://schemas.microsoft.com/office/drawing/2014/main" id="{E22F4596-F6B6-4D9D-B156-71CCDAE4E8C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E234F26-69E4-4D77-8646-C93DD1E0AC4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768A390-5D0E-4E62-98EC-976C3766C450}" type="slidenum">
              <a:rPr lang="en-US" smtClean="0"/>
              <a:t>‹#›</a:t>
            </a:fld>
            <a:endParaRPr lang="en-US" dirty="0"/>
          </a:p>
        </p:txBody>
      </p:sp>
    </p:spTree>
    <p:extLst>
      <p:ext uri="{BB962C8B-B14F-4D97-AF65-F5344CB8AC3E}">
        <p14:creationId xmlns:p14="http://schemas.microsoft.com/office/powerpoint/2010/main" val="23422745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jpeg>
</file>

<file path=ppt/media/image23.jpeg>
</file>

<file path=ppt/media/image3.jpeg>
</file>

<file path=ppt/media/image4.png>
</file>

<file path=ppt/media/image5.svg>
</file>

<file path=ppt/media/image6.jpe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B3ADA9-1F11-4760-8ADD-071EFA0A529A}" type="datetimeFigureOut">
              <a:rPr lang="en-US" smtClean="0"/>
              <a:t>10/7/2024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3784F3-2271-4F8D-A0BC-8F40E6849FE5}" type="slidenum">
              <a:rPr lang="en-US" smtClean="0"/>
              <a:t>‹#›</a:t>
            </a:fld>
            <a:endParaRPr lang="en-US" dirty="0"/>
          </a:p>
        </p:txBody>
      </p:sp>
    </p:spTree>
    <p:extLst>
      <p:ext uri="{BB962C8B-B14F-4D97-AF65-F5344CB8AC3E}">
        <p14:creationId xmlns:p14="http://schemas.microsoft.com/office/powerpoint/2010/main" val="13412453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r>
              <a:rPr lang="en-US"/>
              <a:t>20XX</a:t>
            </a:r>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r>
              <a:rPr lang="en-US"/>
              <a:t>CONFERENCE PRESENTATION</a:t>
            </a:r>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B5CEABB6-07DC-46E8-9B57-56EC44A396E5}" type="slidenum">
              <a:rPr lang="en-US" smtClean="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00904687"/>
      </p:ext>
    </p:extLst>
  </p:cSld>
  <p:clrMapOvr>
    <a:overrideClrMapping bg1="dk1" tx1="lt1" bg2="dk2" tx2="lt2" accent1="accent1" accent2="accent2" accent3="accent3" accent4="accent4" accent5="accent5" accent6="accent6" hlink="hlink" folHlink="folHlink"/>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01371342"/>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211833496"/>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Making great produc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3DD5414-F5B4-4934-A635-6276FB3ED997}"/>
              </a:ext>
            </a:extLst>
          </p:cNvPr>
          <p:cNvSpPr>
            <a:spLocks noGrp="1"/>
          </p:cNvSpPr>
          <p:nvPr>
            <p:ph type="pic" sz="quarter" idx="14"/>
          </p:nvPr>
        </p:nvSpPr>
        <p:spPr>
          <a:xfrm>
            <a:off x="0" y="0"/>
            <a:ext cx="6096000"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779514" y="958515"/>
            <a:ext cx="4398264" cy="914400"/>
          </a:xfrm>
        </p:spPr>
        <p:txBody>
          <a:bodyPr>
            <a:normAutofit/>
          </a:bodyPr>
          <a:lstStyle>
            <a:lvl1pPr algn="ctr">
              <a:defRPr sz="2900" spc="100" baseline="0">
                <a:solidFill>
                  <a:schemeClr val="accent3"/>
                </a:solidFill>
              </a:defRPr>
            </a:lvl1pPr>
          </a:lstStyle>
          <a:p>
            <a:r>
              <a:rPr lang="en-US" dirty="0"/>
              <a:t>Click to edit title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7104888" y="2816352"/>
            <a:ext cx="3749040" cy="640080"/>
          </a:xfrm>
        </p:spPr>
        <p:txBody>
          <a:bodyPr>
            <a:noAutofit/>
          </a:bodyPr>
          <a:lstStyle>
            <a:lvl1pPr marL="0" indent="0" algn="ctr">
              <a:lnSpc>
                <a:spcPts val="2100"/>
              </a:lnSpc>
              <a:buNone/>
              <a:defRPr sz="1600">
                <a:solidFill>
                  <a:schemeClr val="bg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3" name="Content Placeholder 2">
            <a:extLst>
              <a:ext uri="{FF2B5EF4-FFF2-40B4-BE49-F238E27FC236}">
                <a16:creationId xmlns:a16="http://schemas.microsoft.com/office/drawing/2014/main" id="{B0BB0A7E-D7A2-4EFF-A134-B2AD0D06FDC6}"/>
              </a:ext>
            </a:extLst>
          </p:cNvPr>
          <p:cNvSpPr>
            <a:spLocks noGrp="1"/>
          </p:cNvSpPr>
          <p:nvPr>
            <p:ph idx="15" hasCustomPrompt="1"/>
          </p:nvPr>
        </p:nvSpPr>
        <p:spPr>
          <a:xfrm>
            <a:off x="7104888" y="3922776"/>
            <a:ext cx="3749040" cy="640080"/>
          </a:xfrm>
        </p:spPr>
        <p:txBody>
          <a:bodyPr>
            <a:noAutofit/>
          </a:bodyPr>
          <a:lstStyle>
            <a:lvl1pPr marL="0" indent="0" algn="ctr">
              <a:lnSpc>
                <a:spcPts val="2100"/>
              </a:lnSpc>
              <a:buNone/>
              <a:defRPr sz="1600">
                <a:solidFill>
                  <a:schemeClr val="bg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Click to edit text</a:t>
            </a:r>
          </a:p>
        </p:txBody>
      </p:sp>
      <p:sp>
        <p:nvSpPr>
          <p:cNvPr id="14" name="Content Placeholder 2">
            <a:extLst>
              <a:ext uri="{FF2B5EF4-FFF2-40B4-BE49-F238E27FC236}">
                <a16:creationId xmlns:a16="http://schemas.microsoft.com/office/drawing/2014/main" id="{6C900BA0-1BE3-4C3A-95B2-0DFEE734031C}"/>
              </a:ext>
            </a:extLst>
          </p:cNvPr>
          <p:cNvSpPr>
            <a:spLocks noGrp="1"/>
          </p:cNvSpPr>
          <p:nvPr>
            <p:ph idx="16" hasCustomPrompt="1"/>
          </p:nvPr>
        </p:nvSpPr>
        <p:spPr>
          <a:xfrm>
            <a:off x="7104888" y="5084064"/>
            <a:ext cx="3749040" cy="640080"/>
          </a:xfrm>
        </p:spPr>
        <p:txBody>
          <a:bodyPr>
            <a:noAutofit/>
          </a:bodyPr>
          <a:lstStyle>
            <a:lvl1pPr marL="0" indent="0" algn="ctr">
              <a:lnSpc>
                <a:spcPts val="2100"/>
              </a:lnSpc>
              <a:buNone/>
              <a:defRPr sz="1600">
                <a:solidFill>
                  <a:schemeClr val="bg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Click to edit text</a:t>
            </a:r>
          </a:p>
        </p:txBody>
      </p:sp>
      <p:cxnSp>
        <p:nvCxnSpPr>
          <p:cNvPr id="10" name="Straight Connector 9">
            <a:extLst>
              <a:ext uri="{FF2B5EF4-FFF2-40B4-BE49-F238E27FC236}">
                <a16:creationId xmlns:a16="http://schemas.microsoft.com/office/drawing/2014/main" id="{D9783C95-300F-479E-8A8E-9F6BE3C723D9}"/>
              </a:ext>
            </a:extLst>
          </p:cNvPr>
          <p:cNvCxnSpPr>
            <a:cxnSpLocks/>
          </p:cNvCxnSpPr>
          <p:nvPr userDrawn="1"/>
        </p:nvCxnSpPr>
        <p:spPr>
          <a:xfrm>
            <a:off x="7231888" y="2340201"/>
            <a:ext cx="1140587" cy="0"/>
          </a:xfrm>
          <a:prstGeom prst="line">
            <a:avLst/>
          </a:prstGeom>
          <a:solidFill>
            <a:schemeClr val="tx2"/>
          </a:solidFill>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509354D-0D6D-4528-8858-7768965572A6}"/>
              </a:ext>
            </a:extLst>
          </p:cNvPr>
          <p:cNvCxnSpPr>
            <a:cxnSpLocks/>
          </p:cNvCxnSpPr>
          <p:nvPr userDrawn="1"/>
        </p:nvCxnSpPr>
        <p:spPr>
          <a:xfrm>
            <a:off x="9563100" y="2349065"/>
            <a:ext cx="1181232" cy="0"/>
          </a:xfrm>
          <a:prstGeom prst="line">
            <a:avLst/>
          </a:prstGeom>
          <a:solidFill>
            <a:schemeClr val="tx2"/>
          </a:solidFill>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21117FA-5C64-4802-BBCD-D39A5647932B}"/>
              </a:ext>
            </a:extLst>
          </p:cNvPr>
          <p:cNvCxnSpPr>
            <a:cxnSpLocks/>
          </p:cNvCxnSpPr>
          <p:nvPr userDrawn="1"/>
        </p:nvCxnSpPr>
        <p:spPr>
          <a:xfrm>
            <a:off x="8740521" y="3688966"/>
            <a:ext cx="4572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4F332D5-721A-4CD6-9D74-70D7D0201874}"/>
              </a:ext>
            </a:extLst>
          </p:cNvPr>
          <p:cNvCxnSpPr>
            <a:cxnSpLocks/>
          </p:cNvCxnSpPr>
          <p:nvPr userDrawn="1"/>
        </p:nvCxnSpPr>
        <p:spPr>
          <a:xfrm>
            <a:off x="8740521" y="4789102"/>
            <a:ext cx="4572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pic>
        <p:nvPicPr>
          <p:cNvPr id="16" name="Graphic 15">
            <a:extLst>
              <a:ext uri="{FF2B5EF4-FFF2-40B4-BE49-F238E27FC236}">
                <a16:creationId xmlns:a16="http://schemas.microsoft.com/office/drawing/2014/main" id="{1C4C1E95-18BD-4ADE-AC3B-864D92FB84A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9691531" flipH="1">
            <a:off x="8578136" y="2151786"/>
            <a:ext cx="808894" cy="359243"/>
          </a:xfrm>
          <a:prstGeom prst="rect">
            <a:avLst/>
          </a:prstGeom>
        </p:spPr>
      </p:pic>
    </p:spTree>
    <p:extLst>
      <p:ext uri="{BB962C8B-B14F-4D97-AF65-F5344CB8AC3E}">
        <p14:creationId xmlns:p14="http://schemas.microsoft.com/office/powerpoint/2010/main" val="1864624660"/>
      </p:ext>
    </p:extLst>
  </p:cSld>
  <p:clrMapOvr>
    <a:masterClrMapping/>
  </p:clrMapOvr>
  <p:extLst>
    <p:ext uri="{DCECCB84-F9BA-43D5-87BE-67443E8EF086}">
      <p15:sldGuideLst xmlns:p15="http://schemas.microsoft.com/office/powerpoint/2012/main">
        <p15:guide id="1" pos="7392">
          <p15:clr>
            <a:srgbClr val="FBAE40"/>
          </p15:clr>
        </p15:guide>
        <p15:guide id="2" pos="410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A41CBEE4-3FAE-4685-BA5D-89EE53B32DBC}"/>
              </a:ext>
            </a:extLst>
          </p:cNvPr>
          <p:cNvSpPr>
            <a:spLocks noGrp="1"/>
          </p:cNvSpPr>
          <p:nvPr>
            <p:ph type="pic" sz="quarter" idx="14"/>
          </p:nvPr>
        </p:nvSpPr>
        <p:spPr>
          <a:xfrm>
            <a:off x="1524" y="-76200"/>
            <a:ext cx="12188952"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78251" y="685800"/>
            <a:ext cx="3959352" cy="5486400"/>
          </a:xfrm>
          <a:solidFill>
            <a:schemeClr val="tx2">
              <a:lumMod val="20000"/>
              <a:lumOff val="80000"/>
              <a:alpha val="90000"/>
            </a:schemeClr>
          </a:solidFill>
          <a:ln w="38100" cmpd="sng">
            <a:solidFill>
              <a:schemeClr val="accent5">
                <a:lumMod val="50000"/>
              </a:schemeClr>
            </a:solidFill>
          </a:ln>
        </p:spPr>
        <p:txBody>
          <a:bodyPr lIns="274320" tIns="457200" rIns="274320" anchor="t">
            <a:noAutofit/>
          </a:bodyPr>
          <a:lstStyle>
            <a:lvl1pPr algn="ctr">
              <a:defRPr spc="100" baseline="0">
                <a:solidFill>
                  <a:schemeClr val="accent3">
                    <a:lumMod val="25000"/>
                  </a:schemeClr>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9" name="Text Placeholder 8">
            <a:extLst>
              <a:ext uri="{FF2B5EF4-FFF2-40B4-BE49-F238E27FC236}">
                <a16:creationId xmlns:a16="http://schemas.microsoft.com/office/drawing/2014/main" id="{6A67D98D-D4C9-49C3-B1D7-0D6F2D3371BB}"/>
              </a:ext>
            </a:extLst>
          </p:cNvPr>
          <p:cNvSpPr>
            <a:spLocks noGrp="1"/>
          </p:cNvSpPr>
          <p:nvPr>
            <p:ph type="body" sz="quarter" idx="15" hasCustomPrompt="1"/>
          </p:nvPr>
        </p:nvSpPr>
        <p:spPr>
          <a:xfrm>
            <a:off x="592551" y="800100"/>
            <a:ext cx="3730752" cy="5257800"/>
          </a:xfrm>
          <a:ln w="12700">
            <a:solidFill>
              <a:schemeClr val="tx2"/>
            </a:solidFill>
          </a:ln>
        </p:spPr>
        <p:txBody>
          <a:bodyPr lIns="274320" tIns="1371600" rIns="274320">
            <a:noAutofit/>
          </a:bodyPr>
          <a:lstStyle>
            <a:lvl1pPr marL="0" indent="0" algn="ctr">
              <a:buNone/>
              <a:defRPr sz="1400">
                <a:solidFill>
                  <a:schemeClr val="accent3">
                    <a:lumMod val="25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3" name="Title 1" hidden="1">
            <a:extLst>
              <a:ext uri="{FF2B5EF4-FFF2-40B4-BE49-F238E27FC236}">
                <a16:creationId xmlns:a16="http://schemas.microsoft.com/office/drawing/2014/main" id="{3F2612BA-64D8-41EC-9F7A-0615FD68EDCA}"/>
              </a:ext>
            </a:extLst>
          </p:cNvPr>
          <p:cNvSpPr txBox="1">
            <a:spLocks/>
          </p:cNvSpPr>
          <p:nvPr userDrawn="1"/>
        </p:nvSpPr>
        <p:spPr>
          <a:xfrm>
            <a:off x="1005398" y="960120"/>
            <a:ext cx="2971800"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spc="40" baseline="0">
                <a:solidFill>
                  <a:schemeClr val="accent3">
                    <a:lumMod val="25000"/>
                  </a:schemeClr>
                </a:solidFill>
                <a:latin typeface="+mj-lt"/>
                <a:ea typeface="+mj-ea"/>
                <a:cs typeface="+mj-cs"/>
              </a:defRPr>
            </a:lvl1pPr>
          </a:lstStyle>
          <a:p>
            <a:pPr algn="ctr"/>
            <a:r>
              <a:rPr lang="en-US" spc="100" dirty="0">
                <a:latin typeface="Elephant Pro" pitchFamily="2" charset="0"/>
              </a:rPr>
              <a:t>Agenda</a:t>
            </a:r>
          </a:p>
        </p:txBody>
      </p:sp>
    </p:spTree>
    <p:extLst>
      <p:ext uri="{BB962C8B-B14F-4D97-AF65-F5344CB8AC3E}">
        <p14:creationId xmlns:p14="http://schemas.microsoft.com/office/powerpoint/2010/main" val="1048276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Meet the presenter">
    <p:spTree>
      <p:nvGrpSpPr>
        <p:cNvPr id="1" name=""/>
        <p:cNvGrpSpPr/>
        <p:nvPr/>
      </p:nvGrpSpPr>
      <p:grpSpPr>
        <a:xfrm>
          <a:off x="0" y="0"/>
          <a:ext cx="0" cy="0"/>
          <a:chOff x="0" y="0"/>
          <a:chExt cx="0" cy="0"/>
        </a:xfrm>
      </p:grpSpPr>
      <p:pic>
        <p:nvPicPr>
          <p:cNvPr id="10" name="Picture 9" descr="photo of marble&#10;">
            <a:extLst>
              <a:ext uri="{FF2B5EF4-FFF2-40B4-BE49-F238E27FC236}">
                <a16:creationId xmlns:a16="http://schemas.microsoft.com/office/drawing/2014/main" id="{CEFBE0D1-09DC-41AA-9A18-E5E07B941D7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01859217-510A-4C29-85EE-456A26AAC78C}"/>
              </a:ext>
            </a:extLst>
          </p:cNvPr>
          <p:cNvSpPr/>
          <p:nvPr userDrawn="1"/>
        </p:nvSpPr>
        <p:spPr>
          <a:xfrm>
            <a:off x="466163" y="457200"/>
            <a:ext cx="11274552" cy="5943600"/>
          </a:xfrm>
          <a:prstGeom prst="rect">
            <a:avLst/>
          </a:prstGeom>
          <a:solidFill>
            <a:schemeClr val="tx2">
              <a:lumMod val="20000"/>
              <a:lumOff val="80000"/>
              <a:alpha val="70000"/>
            </a:schemeClr>
          </a:solidFill>
          <a:ln w="381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960120" y="960120"/>
            <a:ext cx="4645152" cy="914400"/>
          </a:xfrm>
        </p:spPr>
        <p:txBody>
          <a:bodyPr/>
          <a:lstStyle>
            <a:lvl1pPr algn="ctr">
              <a:defRPr>
                <a:solidFill>
                  <a:schemeClr val="accent3">
                    <a:lumMod val="25000"/>
                  </a:schemeClr>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960120" y="3962399"/>
            <a:ext cx="4617720" cy="2103120"/>
          </a:xfrm>
        </p:spPr>
        <p:txBody>
          <a:bodyPr>
            <a:normAutofit/>
          </a:bodyPr>
          <a:lstStyle>
            <a:lvl1pPr marL="0" indent="0" algn="ctr">
              <a:lnSpc>
                <a:spcPts val="2100"/>
              </a:lnSpc>
              <a:buNone/>
              <a:defRPr sz="1400">
                <a:solidFill>
                  <a:schemeClr val="accent3">
                    <a:lumMod val="25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Picture Placeholder 7">
            <a:extLst>
              <a:ext uri="{FF2B5EF4-FFF2-40B4-BE49-F238E27FC236}">
                <a16:creationId xmlns:a16="http://schemas.microsoft.com/office/drawing/2014/main" id="{A3DDCF11-EBBF-48BB-8FF1-3BCC5342FE32}"/>
              </a:ext>
            </a:extLst>
          </p:cNvPr>
          <p:cNvSpPr>
            <a:spLocks noGrp="1"/>
          </p:cNvSpPr>
          <p:nvPr>
            <p:ph type="pic" sz="quarter" idx="13"/>
          </p:nvPr>
        </p:nvSpPr>
        <p:spPr>
          <a:xfrm>
            <a:off x="6316571" y="777240"/>
            <a:ext cx="5029200" cy="5303520"/>
          </a:xfrm>
          <a:solidFill>
            <a:schemeClr val="bg1"/>
          </a:solidFill>
        </p:spPr>
        <p:txBody>
          <a:bodyPr/>
          <a:lstStyle/>
          <a:p>
            <a:r>
              <a:rPr lang="en-US"/>
              <a:t>Click icon to add picture</a:t>
            </a:r>
            <a:endParaRPr lang="en-US" dirty="0"/>
          </a:p>
        </p:txBody>
      </p:sp>
      <p:sp>
        <p:nvSpPr>
          <p:cNvPr id="11" name="Text Placeholder 10">
            <a:extLst>
              <a:ext uri="{FF2B5EF4-FFF2-40B4-BE49-F238E27FC236}">
                <a16:creationId xmlns:a16="http://schemas.microsoft.com/office/drawing/2014/main" id="{C5D1F2BB-3E57-46BA-8BCC-5F9B17C8BDB3}"/>
              </a:ext>
            </a:extLst>
          </p:cNvPr>
          <p:cNvSpPr>
            <a:spLocks noGrp="1"/>
          </p:cNvSpPr>
          <p:nvPr>
            <p:ph type="body" sz="quarter" idx="14" hasCustomPrompt="1"/>
          </p:nvPr>
        </p:nvSpPr>
        <p:spPr>
          <a:xfrm>
            <a:off x="960120" y="3172968"/>
            <a:ext cx="4617720" cy="457200"/>
          </a:xfrm>
        </p:spPr>
        <p:txBody>
          <a:bodyPr>
            <a:noAutofit/>
          </a:bodyPr>
          <a:lstStyle>
            <a:lvl1pPr marL="0" indent="0" algn="ctr">
              <a:buNone/>
              <a:defRPr sz="2000" b="0" spc="300">
                <a:solidFill>
                  <a:schemeClr val="accent3">
                    <a:lumMod val="25000"/>
                  </a:schemeClr>
                </a:solidFill>
                <a:latin typeface="+mn-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NAME</a:t>
            </a:r>
          </a:p>
        </p:txBody>
      </p:sp>
      <p:pic>
        <p:nvPicPr>
          <p:cNvPr id="14" name="Graphic 13" descr="sprig icon&#10;">
            <a:extLst>
              <a:ext uri="{FF2B5EF4-FFF2-40B4-BE49-F238E27FC236}">
                <a16:creationId xmlns:a16="http://schemas.microsoft.com/office/drawing/2014/main" id="{8203CE7C-A0C4-4B19-BD99-5B8977E69417}"/>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rot="865924">
            <a:off x="2641877" y="2157078"/>
            <a:ext cx="1280160" cy="662539"/>
          </a:xfrm>
          <a:prstGeom prst="rect">
            <a:avLst/>
          </a:prstGeom>
        </p:spPr>
      </p:pic>
    </p:spTree>
    <p:extLst>
      <p:ext uri="{BB962C8B-B14F-4D97-AF65-F5344CB8AC3E}">
        <p14:creationId xmlns:p14="http://schemas.microsoft.com/office/powerpoint/2010/main" val="20097613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Quote">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AE52EF6E-0B58-484F-94A5-9BAA116171BF}"/>
              </a:ext>
            </a:extLst>
          </p:cNvPr>
          <p:cNvSpPr>
            <a:spLocks noGrp="1"/>
          </p:cNvSpPr>
          <p:nvPr>
            <p:ph type="pic" sz="quarter" idx="14"/>
          </p:nvPr>
        </p:nvSpPr>
        <p:spPr>
          <a:xfrm>
            <a:off x="1524" y="0"/>
            <a:ext cx="12188952"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609600" y="914400"/>
            <a:ext cx="10972800" cy="5029200"/>
          </a:xfrm>
          <a:ln w="38100">
            <a:solidFill>
              <a:schemeClr val="tx2"/>
            </a:solidFill>
          </a:ln>
        </p:spPr>
        <p:txBody>
          <a:bodyPr lIns="914400" rIns="914400" anchor="ctr">
            <a:noAutofit/>
          </a:bodyPr>
          <a:lstStyle>
            <a:lvl1pPr algn="ctr">
              <a:defRPr sz="3200">
                <a:solidFill>
                  <a:schemeClr val="tx2">
                    <a:lumMod val="20000"/>
                    <a:lumOff val="80000"/>
                  </a:schemeClr>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438815-B9AF-4BA5-B8D6-3311C4949FAD}"/>
              </a:ext>
            </a:extLst>
          </p:cNvPr>
          <p:cNvSpPr>
            <a:spLocks noGrp="1"/>
          </p:cNvSpPr>
          <p:nvPr>
            <p:ph type="body" idx="1"/>
          </p:nvPr>
        </p:nvSpPr>
        <p:spPr>
          <a:xfrm>
            <a:off x="1066800" y="4589463"/>
            <a:ext cx="10058400" cy="585216"/>
          </a:xfrm>
        </p:spPr>
        <p:txBody>
          <a:bodyPr/>
          <a:lstStyle>
            <a:lvl1pPr marL="0" indent="0" algn="ctr">
              <a:buNone/>
              <a:defRPr sz="2400">
                <a:solidFill>
                  <a:schemeClr val="tx2">
                    <a:lumMod val="20000"/>
                    <a:lumOff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a:xfrm>
            <a:off x="457200" y="6488702"/>
            <a:ext cx="2743200" cy="182880"/>
          </a:xfrm>
        </p:spPr>
        <p:txBody>
          <a:bodyPr/>
          <a:lstStyle/>
          <a:p>
            <a:r>
              <a:rPr lang="en-US" dirty="0"/>
              <a:t>20XX</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a:xfrm>
            <a:off x="8995608" y="6488702"/>
            <a:ext cx="2743200" cy="182880"/>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59896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BDD9099-6901-40BC-B1DA-AD6ADD5C6099}"/>
              </a:ext>
            </a:extLst>
          </p:cNvPr>
          <p:cNvSpPr>
            <a:spLocks noGrp="1"/>
          </p:cNvSpPr>
          <p:nvPr>
            <p:ph type="pic" sz="quarter" idx="14"/>
          </p:nvPr>
        </p:nvSpPr>
        <p:spPr>
          <a:xfrm>
            <a:off x="1524" y="0"/>
            <a:ext cx="12188952"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userDrawn="1">
            <p:ph type="ctrTitle"/>
          </p:nvPr>
        </p:nvSpPr>
        <p:spPr>
          <a:xfrm>
            <a:off x="458724" y="4524231"/>
            <a:ext cx="11274552" cy="1162499"/>
          </a:xfrm>
          <a:solidFill>
            <a:schemeClr val="tx1">
              <a:alpha val="10000"/>
            </a:schemeClr>
          </a:solidFill>
          <a:ln w="38100">
            <a:solidFill>
              <a:schemeClr val="tx2"/>
            </a:solidFill>
          </a:ln>
        </p:spPr>
        <p:txBody>
          <a:bodyPr lIns="274320" anchor="ctr">
            <a:normAutofit/>
          </a:bodyPr>
          <a:lstStyle>
            <a:lvl1pPr algn="l">
              <a:lnSpc>
                <a:spcPct val="108000"/>
              </a:lnSpc>
              <a:defRPr sz="4400" spc="100" baseline="0">
                <a:solidFill>
                  <a:schemeClr val="accent5">
                    <a:lumMod val="20000"/>
                    <a:lumOff val="80000"/>
                  </a:schemeClr>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3D32955-BB06-40DE-A14A-2170FD41AD52}"/>
              </a:ext>
            </a:extLst>
          </p:cNvPr>
          <p:cNvSpPr>
            <a:spLocks noGrp="1"/>
          </p:cNvSpPr>
          <p:nvPr userDrawn="1">
            <p:ph type="subTitle" idx="1" hasCustomPrompt="1"/>
          </p:nvPr>
        </p:nvSpPr>
        <p:spPr>
          <a:xfrm>
            <a:off x="458723" y="5686727"/>
            <a:ext cx="5637271" cy="692639"/>
          </a:xfrm>
          <a:solidFill>
            <a:schemeClr val="tx1">
              <a:alpha val="10000"/>
            </a:schemeClr>
          </a:solidFill>
          <a:ln w="38100">
            <a:solidFill>
              <a:schemeClr val="tx2"/>
            </a:solidFill>
          </a:ln>
        </p:spPr>
        <p:txBody>
          <a:bodyPr lIns="274320" anchor="ctr">
            <a:normAutofit/>
          </a:bodyPr>
          <a:lstStyle>
            <a:lvl1pPr marL="0" indent="0" algn="l">
              <a:lnSpc>
                <a:spcPct val="108000"/>
              </a:lnSpc>
              <a:spcBef>
                <a:spcPts val="0"/>
              </a:spcBef>
              <a:buNone/>
              <a:defRPr sz="1800" cap="all" spc="100" baseline="0">
                <a:solidFill>
                  <a:schemeClr val="accent5">
                    <a:lumMod val="20000"/>
                    <a:lumOff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a:t>
            </a:r>
          </a:p>
        </p:txBody>
      </p:sp>
      <p:sp>
        <p:nvSpPr>
          <p:cNvPr id="9" name="Text Placeholder 8">
            <a:extLst>
              <a:ext uri="{FF2B5EF4-FFF2-40B4-BE49-F238E27FC236}">
                <a16:creationId xmlns:a16="http://schemas.microsoft.com/office/drawing/2014/main" id="{AEC85266-52B0-409F-8CE4-E444E424D5E1}"/>
              </a:ext>
            </a:extLst>
          </p:cNvPr>
          <p:cNvSpPr>
            <a:spLocks noGrp="1"/>
          </p:cNvSpPr>
          <p:nvPr userDrawn="1">
            <p:ph type="body" sz="quarter" idx="13" hasCustomPrompt="1"/>
          </p:nvPr>
        </p:nvSpPr>
        <p:spPr>
          <a:xfrm>
            <a:off x="6095993" y="5686727"/>
            <a:ext cx="5637269" cy="692638"/>
          </a:xfrm>
          <a:solidFill>
            <a:schemeClr val="tx1">
              <a:alpha val="10000"/>
            </a:schemeClr>
          </a:solidFill>
          <a:ln w="38100">
            <a:solidFill>
              <a:schemeClr val="tx2"/>
            </a:solidFill>
          </a:ln>
        </p:spPr>
        <p:txBody>
          <a:bodyPr lIns="274320" anchor="ctr">
            <a:normAutofit/>
          </a:bodyPr>
          <a:lstStyle>
            <a:lvl1pPr marL="0" indent="0" algn="l">
              <a:lnSpc>
                <a:spcPct val="108000"/>
              </a:lnSpc>
              <a:spcBef>
                <a:spcPts val="0"/>
              </a:spcBef>
              <a:buNone/>
              <a:defRPr sz="1800" cap="all" spc="100" baseline="0">
                <a:solidFill>
                  <a:schemeClr val="accent5">
                    <a:lumMod val="20000"/>
                    <a:lumOff val="80000"/>
                  </a:schemeClr>
                </a:solidFill>
              </a:defRPr>
            </a:lvl1pPr>
          </a:lstStyle>
          <a:p>
            <a:pPr lvl="0"/>
            <a:r>
              <a:rPr lang="en-US" dirty="0"/>
              <a:t>DATE</a:t>
            </a:r>
          </a:p>
        </p:txBody>
      </p:sp>
    </p:spTree>
    <p:extLst>
      <p:ext uri="{BB962C8B-B14F-4D97-AF65-F5344CB8AC3E}">
        <p14:creationId xmlns:p14="http://schemas.microsoft.com/office/powerpoint/2010/main" val="38395834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7421563" y="2342144"/>
            <a:ext cx="3932237" cy="1600200"/>
          </a:xfrm>
        </p:spPr>
        <p:txBody>
          <a:bodyPr anchor="ctr">
            <a:normAutofit/>
          </a:bodyPr>
          <a:lstStyle>
            <a:lvl1pPr algn="ctr">
              <a:defRPr sz="4000">
                <a:solidFill>
                  <a:schemeClr val="accent3">
                    <a:lumMod val="25000"/>
                  </a:schemeClr>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495300" y="859089"/>
            <a:ext cx="6172200" cy="4873625"/>
          </a:xfrm>
        </p:spPr>
        <p:txBody>
          <a:bodyPr/>
          <a:lstStyle>
            <a:lvl1pPr>
              <a:defRPr sz="3200">
                <a:solidFill>
                  <a:schemeClr val="accent3">
                    <a:lumMod val="25000"/>
                  </a:schemeClr>
                </a:solidFill>
              </a:defRPr>
            </a:lvl1pPr>
            <a:lvl2pPr>
              <a:defRPr sz="2800">
                <a:solidFill>
                  <a:schemeClr val="accent3">
                    <a:lumMod val="25000"/>
                  </a:schemeClr>
                </a:solidFill>
              </a:defRPr>
            </a:lvl2pPr>
            <a:lvl3pPr>
              <a:defRPr sz="2400">
                <a:solidFill>
                  <a:schemeClr val="accent3">
                    <a:lumMod val="25000"/>
                  </a:schemeClr>
                </a:solidFill>
              </a:defRPr>
            </a:lvl3pPr>
            <a:lvl4pPr>
              <a:defRPr sz="2000">
                <a:solidFill>
                  <a:schemeClr val="accent3">
                    <a:lumMod val="25000"/>
                  </a:schemeClr>
                </a:solidFill>
              </a:defRPr>
            </a:lvl4pPr>
            <a:lvl5pPr>
              <a:defRPr sz="2000">
                <a:solidFill>
                  <a:schemeClr val="accent3">
                    <a:lumMod val="25000"/>
                  </a:schemeClr>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Conference presentation</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06216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254297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B5CEABB6-07DC-46E8-9B57-56EC44A396E5}" type="slidenum">
              <a:rPr lang="en-US" smtClean="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5231685"/>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r>
              <a:rPr lang="en-US"/>
              <a:t>Conference presentation</a:t>
            </a:r>
            <a:endParaRPr lang="en-US" dirty="0"/>
          </a:p>
        </p:txBody>
      </p:sp>
      <p:sp>
        <p:nvSpPr>
          <p:cNvPr id="7" name="Slide Number Placeholder 6"/>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1627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r>
              <a:rPr lang="en-US"/>
              <a:t>Conference presentation</a:t>
            </a:r>
            <a:endParaRPr lang="en-US" dirty="0"/>
          </a:p>
        </p:txBody>
      </p:sp>
      <p:sp>
        <p:nvSpPr>
          <p:cNvPr id="9" name="Slide Number Placeholder 8"/>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56254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20XX</a:t>
            </a:r>
            <a:endParaRPr lang="en-US" dirty="0"/>
          </a:p>
        </p:txBody>
      </p:sp>
      <p:sp>
        <p:nvSpPr>
          <p:cNvPr id="4" name="Footer Placeholder 3"/>
          <p:cNvSpPr>
            <a:spLocks noGrp="1"/>
          </p:cNvSpPr>
          <p:nvPr>
            <p:ph type="ftr" sz="quarter" idx="11"/>
          </p:nvPr>
        </p:nvSpPr>
        <p:spPr/>
        <p:txBody>
          <a:bodyPr/>
          <a:lstStyle/>
          <a:p>
            <a:r>
              <a:rPr lang="en-US"/>
              <a:t>CONFERENCE PRESENTATION</a:t>
            </a:r>
            <a:endParaRPr lang="en-US" dirty="0"/>
          </a:p>
        </p:txBody>
      </p:sp>
      <p:sp>
        <p:nvSpPr>
          <p:cNvPr id="5" name="Slide Number Placeholder 4"/>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618143963"/>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endParaRPr lang="en-US" dirty="0"/>
          </a:p>
        </p:txBody>
      </p:sp>
      <p:sp>
        <p:nvSpPr>
          <p:cNvPr id="3" name="Footer Placeholder 2"/>
          <p:cNvSpPr>
            <a:spLocks noGrp="1"/>
          </p:cNvSpPr>
          <p:nvPr>
            <p:ph type="ftr" sz="quarter" idx="11"/>
          </p:nvPr>
        </p:nvSpPr>
        <p:spPr/>
        <p:txBody>
          <a:bodyPr/>
          <a:lstStyle/>
          <a:p>
            <a:r>
              <a:rPr lang="en-US"/>
              <a:t>CONFERENCE PRESENTATION</a:t>
            </a:r>
            <a:endParaRPr lang="en-US" dirty="0"/>
          </a:p>
        </p:txBody>
      </p:sp>
      <p:sp>
        <p:nvSpPr>
          <p:cNvPr id="4" name="Slide Number Placeholder 3"/>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54719538"/>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r>
              <a:rPr lang="en-US"/>
              <a:t>CONFERENCE PRESENTATION</a:t>
            </a:r>
            <a:endParaRPr lang="en-US" dirty="0"/>
          </a:p>
        </p:txBody>
      </p:sp>
      <p:sp>
        <p:nvSpPr>
          <p:cNvPr id="7" name="Slide Number Placeholder 6"/>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294997516"/>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025892579"/>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r>
              <a:rPr lang="en-US"/>
              <a:t>20XX</a:t>
            </a:r>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r>
              <a:rPr lang="en-US"/>
              <a:t>CONFERENCE PRESENTATION</a:t>
            </a:r>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874978340"/>
      </p:ext>
    </p:extLst>
  </p:cSld>
  <p:clrMap bg1="lt1" tx1="dk1" bg2="lt2" tx2="dk2" accent1="accent1" accent2="accent2" accent3="accent3" accent4="accent4" accent5="accent5" accent6="accent6" hlink="hlink" folHlink="folHlink"/>
  <p:sldLayoutIdLst>
    <p:sldLayoutId id="2147485683" r:id="rId1"/>
    <p:sldLayoutId id="2147485684" r:id="rId2"/>
    <p:sldLayoutId id="2147485685" r:id="rId3"/>
    <p:sldLayoutId id="2147485686" r:id="rId4"/>
    <p:sldLayoutId id="2147485687" r:id="rId5"/>
    <p:sldLayoutId id="2147485688" r:id="rId6"/>
    <p:sldLayoutId id="2147485689" r:id="rId7"/>
    <p:sldLayoutId id="2147485690" r:id="rId8"/>
    <p:sldLayoutId id="2147485691" r:id="rId9"/>
    <p:sldLayoutId id="2147485692" r:id="rId10"/>
    <p:sldLayoutId id="2147485693" r:id="rId11"/>
    <p:sldLayoutId id="2147485694" r:id="rId12"/>
    <p:sldLayoutId id="2147485695" r:id="rId13"/>
    <p:sldLayoutId id="2147485696" r:id="rId14"/>
    <p:sldLayoutId id="2147485698" r:id="rId15"/>
    <p:sldLayoutId id="2147483649" r:id="rId16"/>
    <p:sldLayoutId id="2147483670" r:id="rId17"/>
  </p:sldLayoutIdLst>
  <p:hf hdr="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jp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4.jp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4.jp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4.jp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4.jpg"/><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4.jp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4.jp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7.jpg"/><Relationship Id="rId1" Type="http://schemas.openxmlformats.org/officeDocument/2006/relationships/slideLayout" Target="../slideLayouts/slideLayout1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7.jpg"/><Relationship Id="rId1" Type="http://schemas.openxmlformats.org/officeDocument/2006/relationships/slideLayout" Target="../slideLayouts/slideLayout1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jpg"/><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7.jpg"/><Relationship Id="rId1" Type="http://schemas.openxmlformats.org/officeDocument/2006/relationships/slideLayout" Target="../slideLayouts/slideLayout1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8.jp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jp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8.jp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jp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B285FFC1-7B85-C42B-49C9-E019DE8F8FC8}"/>
              </a:ext>
            </a:extLst>
          </p:cNvPr>
          <p:cNvPicPr>
            <a:picLocks noGrp="1" noChangeAspect="1" noChangeArrowheads="1"/>
          </p:cNvPicPr>
          <p:nvPr>
            <p:ph type="pic" sz="quarter" idx="14"/>
          </p:nvPr>
        </p:nvPicPr>
        <p:blipFill>
          <a:blip r:embed="rId2">
            <a:extLst>
              <a:ext uri="{28A0092B-C50C-407E-A947-70E740481C1C}">
                <a14:useLocalDpi xmlns:a14="http://schemas.microsoft.com/office/drawing/2010/main" val="0"/>
              </a:ext>
            </a:extLst>
          </a:blip>
          <a:srcRect l="13052" r="13052"/>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46" name="Title 45">
            <a:extLst>
              <a:ext uri="{FF2B5EF4-FFF2-40B4-BE49-F238E27FC236}">
                <a16:creationId xmlns:a16="http://schemas.microsoft.com/office/drawing/2014/main" id="{70F6BB83-FE06-42C6-8C19-9F085DD9A9BF}"/>
              </a:ext>
            </a:extLst>
          </p:cNvPr>
          <p:cNvSpPr>
            <a:spLocks noGrp="1"/>
          </p:cNvSpPr>
          <p:nvPr>
            <p:ph type="title"/>
          </p:nvPr>
        </p:nvSpPr>
        <p:spPr/>
        <p:txBody>
          <a:bodyPr anchor="ctr">
            <a:noAutofit/>
          </a:bodyPr>
          <a:lstStyle/>
          <a:p>
            <a:r>
              <a:rPr lang="en-US" sz="3200" dirty="0">
                <a:solidFill>
                  <a:srgbClr val="4D0803"/>
                </a:solidFill>
              </a:rPr>
              <a:t>Beats Pill </a:t>
            </a:r>
            <a:br>
              <a:rPr lang="en-US" sz="3200" dirty="0">
                <a:solidFill>
                  <a:srgbClr val="4D0803"/>
                </a:solidFill>
              </a:rPr>
            </a:br>
            <a:r>
              <a:rPr lang="en-US" sz="3200" dirty="0">
                <a:solidFill>
                  <a:srgbClr val="4D0803"/>
                </a:solidFill>
              </a:rPr>
              <a:t>Consumer Insights</a:t>
            </a:r>
          </a:p>
        </p:txBody>
      </p:sp>
      <p:sp>
        <p:nvSpPr>
          <p:cNvPr id="1031" name="Subtitle 3">
            <a:extLst>
              <a:ext uri="{FF2B5EF4-FFF2-40B4-BE49-F238E27FC236}">
                <a16:creationId xmlns:a16="http://schemas.microsoft.com/office/drawing/2014/main" id="{825D5352-513E-122E-D22E-2A2152BAF23E}"/>
              </a:ext>
            </a:extLst>
          </p:cNvPr>
          <p:cNvSpPr>
            <a:spLocks noGrp="1"/>
          </p:cNvSpPr>
          <p:nvPr>
            <p:ph idx="1"/>
          </p:nvPr>
        </p:nvSpPr>
        <p:spPr/>
        <p:txBody>
          <a:bodyPr>
            <a:normAutofit/>
          </a:bodyPr>
          <a:lstStyle/>
          <a:p>
            <a:r>
              <a:rPr lang="en-US" sz="2400" dirty="0">
                <a:solidFill>
                  <a:srgbClr val="4D0803"/>
                </a:solidFill>
              </a:rPr>
              <a:t>By Abdulazeez Saliu</a:t>
            </a:r>
          </a:p>
        </p:txBody>
      </p:sp>
      <p:sp>
        <p:nvSpPr>
          <p:cNvPr id="1040" name="Footer Placeholder 5">
            <a:extLst>
              <a:ext uri="{FF2B5EF4-FFF2-40B4-BE49-F238E27FC236}">
                <a16:creationId xmlns:a16="http://schemas.microsoft.com/office/drawing/2014/main" id="{F1D185A8-18EC-6CF1-759C-42CBF541978C}"/>
              </a:ext>
            </a:extLst>
          </p:cNvPr>
          <p:cNvSpPr>
            <a:spLocks noGrp="1"/>
          </p:cNvSpPr>
          <p:nvPr>
            <p:ph type="ftr" sz="quarter" idx="11"/>
          </p:nvPr>
        </p:nvSpPr>
        <p:spPr>
          <a:xfrm>
            <a:off x="187678" y="6417637"/>
            <a:ext cx="6917210" cy="365125"/>
          </a:xfrm>
        </p:spPr>
        <p:txBody>
          <a:bodyPr/>
          <a:lstStyle/>
          <a:p>
            <a:pPr>
              <a:spcAft>
                <a:spcPts val="600"/>
              </a:spcAft>
            </a:pPr>
            <a:r>
              <a:rPr lang="en-US" sz="2000" dirty="0">
                <a:solidFill>
                  <a:srgbClr val="FF0000"/>
                </a:solidFill>
              </a:rPr>
              <a:t>Beats by DRE</a:t>
            </a:r>
          </a:p>
        </p:txBody>
      </p:sp>
      <p:sp>
        <p:nvSpPr>
          <p:cNvPr id="1033" name="Text Placeholder 4">
            <a:extLst>
              <a:ext uri="{FF2B5EF4-FFF2-40B4-BE49-F238E27FC236}">
                <a16:creationId xmlns:a16="http://schemas.microsoft.com/office/drawing/2014/main" id="{5BD69B47-88C0-4C76-0E81-E13CB2AD23AF}"/>
              </a:ext>
            </a:extLst>
          </p:cNvPr>
          <p:cNvSpPr>
            <a:spLocks noGrp="1"/>
          </p:cNvSpPr>
          <p:nvPr>
            <p:ph idx="15"/>
          </p:nvPr>
        </p:nvSpPr>
        <p:spPr/>
        <p:txBody>
          <a:bodyPr>
            <a:normAutofit/>
          </a:bodyPr>
          <a:lstStyle/>
          <a:p>
            <a:r>
              <a:rPr lang="en-US" dirty="0">
                <a:solidFill>
                  <a:srgbClr val="4D0803"/>
                </a:solidFill>
              </a:rPr>
              <a:t>7/10/24</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a bass loudspeaker">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6504" b="6504"/>
          <a:stretch/>
        </p:blipFill>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10</a:t>
            </a:fld>
            <a:endParaRPr lang="en-US" dirty="0"/>
          </a:p>
        </p:txBody>
      </p:sp>
      <p:sp>
        <p:nvSpPr>
          <p:cNvPr id="2" name="Subtitle 3">
            <a:extLst>
              <a:ext uri="{FF2B5EF4-FFF2-40B4-BE49-F238E27FC236}">
                <a16:creationId xmlns:a16="http://schemas.microsoft.com/office/drawing/2014/main" id="{372161F4-2744-65F2-40EF-065FEB3D104D}"/>
              </a:ext>
            </a:extLst>
          </p:cNvPr>
          <p:cNvSpPr txBox="1">
            <a:spLocks/>
          </p:cNvSpPr>
          <p:nvPr/>
        </p:nvSpPr>
        <p:spPr>
          <a:xfrm>
            <a:off x="703107" y="5784980"/>
            <a:ext cx="10916412" cy="826498"/>
          </a:xfrm>
          <a:prstGeom prst="rect">
            <a:avLst/>
          </a:prstGeom>
        </p:spPr>
        <p:txBody>
          <a:bodyPr vert="horz" lIns="91440" tIns="45720" rIns="91440" bIns="45720" rtlCol="0">
            <a:noAutofit/>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r>
              <a:rPr lang="en-US" sz="1800" b="0" dirty="0">
                <a:solidFill>
                  <a:srgbClr val="D4D4D4"/>
                </a:solidFill>
                <a:effectLst/>
              </a:rPr>
              <a:t>The Beats Pill stands out as one of the most positively reviewed speakers, with an impressive average sentiment score of 0.7. This score is higher than the average sentiment score of 0.66 for other selected speakers, underscoring its popularity and </a:t>
            </a:r>
            <a:r>
              <a:rPr lang="en-US" sz="1800" b="0" dirty="0" err="1">
                <a:solidFill>
                  <a:srgbClr val="D4D4D4"/>
                </a:solidFill>
                <a:effectLst/>
              </a:rPr>
              <a:t>favourable</a:t>
            </a:r>
            <a:r>
              <a:rPr lang="en-US" sz="1800" b="0" dirty="0">
                <a:solidFill>
                  <a:srgbClr val="D4D4D4"/>
                </a:solidFill>
                <a:effectLst/>
              </a:rPr>
              <a:t> reception. This aligns with the trend of its high ratings.</a:t>
            </a:r>
            <a:endParaRPr lang="en-US" sz="1400" b="0" dirty="0">
              <a:solidFill>
                <a:srgbClr val="D4D4D4"/>
              </a:solidFill>
              <a:effectLst/>
              <a:latin typeface="Courier New" panose="02070309020205020404" pitchFamily="49" charset="0"/>
            </a:endParaRPr>
          </a:p>
        </p:txBody>
      </p:sp>
      <p:pic>
        <p:nvPicPr>
          <p:cNvPr id="3" name="Picture 2">
            <a:extLst>
              <a:ext uri="{FF2B5EF4-FFF2-40B4-BE49-F238E27FC236}">
                <a16:creationId xmlns:a16="http://schemas.microsoft.com/office/drawing/2014/main" id="{B3850AE0-A5FB-2EE8-56A9-B327CED9B45E}"/>
              </a:ext>
            </a:extLst>
          </p:cNvPr>
          <p:cNvPicPr>
            <a:picLocks noChangeAspect="1"/>
          </p:cNvPicPr>
          <p:nvPr/>
        </p:nvPicPr>
        <p:blipFill>
          <a:blip r:embed="rId3"/>
          <a:stretch>
            <a:fillRect/>
          </a:stretch>
        </p:blipFill>
        <p:spPr>
          <a:xfrm>
            <a:off x="177282" y="186418"/>
            <a:ext cx="11888753" cy="5598562"/>
          </a:xfrm>
          <a:prstGeom prst="rect">
            <a:avLst/>
          </a:prstGeom>
        </p:spPr>
      </p:pic>
    </p:spTree>
    <p:extLst>
      <p:ext uri="{BB962C8B-B14F-4D97-AF65-F5344CB8AC3E}">
        <p14:creationId xmlns:p14="http://schemas.microsoft.com/office/powerpoint/2010/main" val="1410831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a bass loudspeaker">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6504" b="6504"/>
          <a:stretch/>
        </p:blipFill>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11</a:t>
            </a:fld>
            <a:endParaRPr lang="en-US" dirty="0"/>
          </a:p>
        </p:txBody>
      </p:sp>
      <p:sp>
        <p:nvSpPr>
          <p:cNvPr id="2" name="Subtitle 3">
            <a:extLst>
              <a:ext uri="{FF2B5EF4-FFF2-40B4-BE49-F238E27FC236}">
                <a16:creationId xmlns:a16="http://schemas.microsoft.com/office/drawing/2014/main" id="{372161F4-2744-65F2-40EF-065FEB3D104D}"/>
              </a:ext>
            </a:extLst>
          </p:cNvPr>
          <p:cNvSpPr txBox="1">
            <a:spLocks/>
          </p:cNvSpPr>
          <p:nvPr/>
        </p:nvSpPr>
        <p:spPr>
          <a:xfrm>
            <a:off x="703107" y="5784980"/>
            <a:ext cx="10916412" cy="826498"/>
          </a:xfrm>
          <a:prstGeom prst="rect">
            <a:avLst/>
          </a:prstGeom>
        </p:spPr>
        <p:txBody>
          <a:bodyPr vert="horz" lIns="91440" tIns="45720" rIns="91440" bIns="45720" rtlCol="0">
            <a:noAutofit/>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br>
              <a:rPr lang="en-US" sz="1800" b="0" dirty="0">
                <a:solidFill>
                  <a:srgbClr val="D4D4D4"/>
                </a:solidFill>
                <a:effectLst/>
                <a:latin typeface="+mj-lt"/>
              </a:rPr>
            </a:br>
            <a:r>
              <a:rPr lang="en-US" sz="1800" b="0" dirty="0">
                <a:solidFill>
                  <a:srgbClr val="D4D4D4"/>
                </a:solidFill>
                <a:effectLst/>
                <a:latin typeface="+mj-lt"/>
              </a:rPr>
              <a:t>The Beats Pill has a high median sentiment score shows low variability, meaning that user reviews are fairly consistent. While there are a few negative outliers, the overall sentiment is still positive.</a:t>
            </a:r>
          </a:p>
        </p:txBody>
      </p:sp>
      <p:pic>
        <p:nvPicPr>
          <p:cNvPr id="8194" name="Picture 2">
            <a:extLst>
              <a:ext uri="{FF2B5EF4-FFF2-40B4-BE49-F238E27FC236}">
                <a16:creationId xmlns:a16="http://schemas.microsoft.com/office/drawing/2014/main" id="{7C9DF01F-DFC8-94AD-FB84-37D77016E4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604" y="172933"/>
            <a:ext cx="11812555" cy="5901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1743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a bass loudspeaker">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6504" b="6504"/>
          <a:stretch/>
        </p:blipFill>
        <p:spPr>
          <a:xfrm>
            <a:off x="11576" y="0"/>
            <a:ext cx="12178900" cy="6852344"/>
          </a:xfrm>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12</a:t>
            </a:fld>
            <a:endParaRPr lang="en-US" dirty="0"/>
          </a:p>
        </p:txBody>
      </p:sp>
      <p:pic>
        <p:nvPicPr>
          <p:cNvPr id="9218" name="Picture 2">
            <a:extLst>
              <a:ext uri="{FF2B5EF4-FFF2-40B4-BE49-F238E27FC236}">
                <a16:creationId xmlns:a16="http://schemas.microsoft.com/office/drawing/2014/main" id="{734839F4-74C1-1E31-2124-4C27BD7090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299" y="47626"/>
            <a:ext cx="11989836" cy="6804718"/>
          </a:xfrm>
          <a:prstGeom prst="rect">
            <a:avLst/>
          </a:prstGeom>
          <a:noFill/>
          <a:extLst>
            <a:ext uri="{909E8E84-426E-40DD-AFC4-6F175D3DCCD1}">
              <a14:hiddenFill xmlns:a14="http://schemas.microsoft.com/office/drawing/2010/main">
                <a:solidFill>
                  <a:srgbClr val="FFFFFF"/>
                </a:solidFill>
              </a14:hiddenFill>
            </a:ext>
          </a:extLst>
        </p:spPr>
      </p:pic>
      <p:sp>
        <p:nvSpPr>
          <p:cNvPr id="2" name="Subtitle 3">
            <a:extLst>
              <a:ext uri="{FF2B5EF4-FFF2-40B4-BE49-F238E27FC236}">
                <a16:creationId xmlns:a16="http://schemas.microsoft.com/office/drawing/2014/main" id="{372161F4-2744-65F2-40EF-065FEB3D104D}"/>
              </a:ext>
            </a:extLst>
          </p:cNvPr>
          <p:cNvSpPr txBox="1">
            <a:spLocks/>
          </p:cNvSpPr>
          <p:nvPr/>
        </p:nvSpPr>
        <p:spPr>
          <a:xfrm>
            <a:off x="1663633" y="2060956"/>
            <a:ext cx="7797608" cy="2063176"/>
          </a:xfrm>
          <a:prstGeom prst="rect">
            <a:avLst/>
          </a:prstGeom>
        </p:spPr>
        <p:txBody>
          <a:bodyPr vert="horz" lIns="91440" tIns="45720" rIns="91440" bIns="45720" rtlCol="0">
            <a:noAutofit/>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pPr algn="l"/>
            <a:r>
              <a:rPr lang="en-US" sz="1600" b="0" i="0" dirty="0">
                <a:solidFill>
                  <a:schemeClr val="tx1"/>
                </a:solidFill>
                <a:effectLst/>
                <a:latin typeface="+mj-lt"/>
              </a:rPr>
              <a:t>- Bose </a:t>
            </a:r>
            <a:r>
              <a:rPr lang="en-US" sz="1600" b="0" i="0" dirty="0" err="1">
                <a:solidFill>
                  <a:schemeClr val="tx1"/>
                </a:solidFill>
                <a:effectLst/>
                <a:latin typeface="+mj-lt"/>
              </a:rPr>
              <a:t>SoundLink</a:t>
            </a:r>
            <a:r>
              <a:rPr lang="en-US" sz="1600" b="0" i="0" dirty="0">
                <a:solidFill>
                  <a:schemeClr val="tx1"/>
                </a:solidFill>
                <a:effectLst/>
                <a:latin typeface="+mj-lt"/>
              </a:rPr>
              <a:t> Flex is the most positively reviewed product, with a concentration of highly </a:t>
            </a:r>
            <a:r>
              <a:rPr lang="en-US" sz="1600" b="0" i="0" dirty="0" err="1">
                <a:solidFill>
                  <a:schemeClr val="tx1"/>
                </a:solidFill>
                <a:effectLst/>
                <a:latin typeface="+mj-lt"/>
              </a:rPr>
              <a:t>favourable</a:t>
            </a:r>
            <a:r>
              <a:rPr lang="en-US" sz="1600" b="0" i="0" dirty="0">
                <a:solidFill>
                  <a:schemeClr val="tx1"/>
                </a:solidFill>
                <a:effectLst/>
                <a:latin typeface="+mj-lt"/>
              </a:rPr>
              <a:t> sentiment.</a:t>
            </a:r>
          </a:p>
          <a:p>
            <a:pPr algn="l"/>
            <a:r>
              <a:rPr lang="en-US" sz="1600" b="0" i="0" dirty="0">
                <a:solidFill>
                  <a:schemeClr val="tx1"/>
                </a:solidFill>
                <a:effectLst/>
                <a:latin typeface="+mj-lt"/>
              </a:rPr>
              <a:t>- Beats Pill has a moderately positive sentiment, but not as overwhelmingly positive as Bose.</a:t>
            </a:r>
          </a:p>
          <a:p>
            <a:pPr algn="l"/>
            <a:r>
              <a:rPr lang="en-US" sz="1600" b="0" i="0" dirty="0">
                <a:solidFill>
                  <a:schemeClr val="tx1"/>
                </a:solidFill>
                <a:effectLst/>
                <a:latin typeface="+mj-lt"/>
              </a:rPr>
              <a:t>- </a:t>
            </a:r>
            <a:r>
              <a:rPr lang="en-US" sz="1600" dirty="0">
                <a:solidFill>
                  <a:schemeClr val="tx1"/>
                </a:solidFill>
                <a:latin typeface="+mj-lt"/>
              </a:rPr>
              <a:t> </a:t>
            </a:r>
            <a:r>
              <a:rPr lang="en-US" sz="1600" b="0" i="0" dirty="0">
                <a:solidFill>
                  <a:schemeClr val="tx1"/>
                </a:solidFill>
                <a:effectLst/>
                <a:latin typeface="+mj-lt"/>
              </a:rPr>
              <a:t>Bang &amp; Olufsen </a:t>
            </a:r>
            <a:r>
              <a:rPr lang="en-US" sz="1600" b="0" i="0" dirty="0" err="1">
                <a:solidFill>
                  <a:schemeClr val="tx1"/>
                </a:solidFill>
                <a:effectLst/>
                <a:latin typeface="+mj-lt"/>
              </a:rPr>
              <a:t>Beosound</a:t>
            </a:r>
            <a:r>
              <a:rPr lang="en-US" sz="1600" b="0" i="0" dirty="0">
                <a:solidFill>
                  <a:schemeClr val="tx1"/>
                </a:solidFill>
                <a:effectLst/>
                <a:latin typeface="+mj-lt"/>
              </a:rPr>
              <a:t> Explore has a more mixed distribution, with more neutral or slightly negative reviews than the other two products.</a:t>
            </a:r>
          </a:p>
          <a:p>
            <a:endParaRPr lang="en-US" sz="1800" b="0" dirty="0">
              <a:solidFill>
                <a:srgbClr val="D4D4D4"/>
              </a:solidFill>
              <a:effectLst/>
              <a:latin typeface="+mj-lt"/>
            </a:endParaRPr>
          </a:p>
        </p:txBody>
      </p:sp>
    </p:spTree>
    <p:extLst>
      <p:ext uri="{BB962C8B-B14F-4D97-AF65-F5344CB8AC3E}">
        <p14:creationId xmlns:p14="http://schemas.microsoft.com/office/powerpoint/2010/main" val="311437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a bass loudspeaker">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6504" b="6504"/>
          <a:stretch/>
        </p:blipFill>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13</a:t>
            </a:fld>
            <a:endParaRPr lang="en-US" dirty="0"/>
          </a:p>
        </p:txBody>
      </p:sp>
      <p:sp>
        <p:nvSpPr>
          <p:cNvPr id="2" name="Subtitle 3">
            <a:extLst>
              <a:ext uri="{FF2B5EF4-FFF2-40B4-BE49-F238E27FC236}">
                <a16:creationId xmlns:a16="http://schemas.microsoft.com/office/drawing/2014/main" id="{372161F4-2744-65F2-40EF-065FEB3D104D}"/>
              </a:ext>
            </a:extLst>
          </p:cNvPr>
          <p:cNvSpPr txBox="1">
            <a:spLocks/>
          </p:cNvSpPr>
          <p:nvPr/>
        </p:nvSpPr>
        <p:spPr>
          <a:xfrm>
            <a:off x="637794" y="6166893"/>
            <a:ext cx="10916412" cy="643482"/>
          </a:xfrm>
          <a:prstGeom prst="rect">
            <a:avLst/>
          </a:prstGeom>
        </p:spPr>
        <p:txBody>
          <a:bodyPr vert="horz" lIns="91440" tIns="45720" rIns="91440" bIns="45720" rtlCol="0">
            <a:noAutofit/>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r>
              <a:rPr lang="en-US" sz="1800" dirty="0">
                <a:solidFill>
                  <a:srgbClr val="D5D5D5"/>
                </a:solidFill>
                <a:latin typeface="+mj-lt"/>
              </a:rPr>
              <a:t>T</a:t>
            </a:r>
            <a:r>
              <a:rPr lang="en-US" sz="1800" b="0" i="0" dirty="0">
                <a:solidFill>
                  <a:srgbClr val="D5D5D5"/>
                </a:solidFill>
                <a:effectLst/>
                <a:latin typeface="+mj-lt"/>
              </a:rPr>
              <a:t>he plot highlights that while the Beats Pill maintains consistent positive sentiment over time, there is a notable increase in negative reviews for all products in August 2024.</a:t>
            </a:r>
            <a:endParaRPr lang="en-US" sz="1800" b="0" dirty="0">
              <a:solidFill>
                <a:srgbClr val="D4D4D4"/>
              </a:solidFill>
              <a:effectLst/>
              <a:latin typeface="+mj-lt"/>
            </a:endParaRPr>
          </a:p>
        </p:txBody>
      </p:sp>
      <p:pic>
        <p:nvPicPr>
          <p:cNvPr id="10242" name="Picture 2">
            <a:extLst>
              <a:ext uri="{FF2B5EF4-FFF2-40B4-BE49-F238E27FC236}">
                <a16:creationId xmlns:a16="http://schemas.microsoft.com/office/drawing/2014/main" id="{ED306EF7-C233-B063-BA76-861BCCDAA9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298" y="47625"/>
            <a:ext cx="11943184" cy="60598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0719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a bass loudspeaker">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6504" b="6504"/>
          <a:stretch/>
        </p:blipFill>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14</a:t>
            </a:fld>
            <a:endParaRPr lang="en-US" dirty="0"/>
          </a:p>
        </p:txBody>
      </p:sp>
      <p:pic>
        <p:nvPicPr>
          <p:cNvPr id="11266" name="Picture 2">
            <a:extLst>
              <a:ext uri="{FF2B5EF4-FFF2-40B4-BE49-F238E27FC236}">
                <a16:creationId xmlns:a16="http://schemas.microsoft.com/office/drawing/2014/main" id="{8BB3A419-5EDD-AE3B-C5FC-0E9FFE1BF7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637" y="489912"/>
            <a:ext cx="5993363" cy="5585868"/>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a:extLst>
              <a:ext uri="{FF2B5EF4-FFF2-40B4-BE49-F238E27FC236}">
                <a16:creationId xmlns:a16="http://schemas.microsoft.com/office/drawing/2014/main" id="{3108D311-5FCF-FECB-23B0-BE9600FC1C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489911"/>
            <a:ext cx="5993362" cy="5585868"/>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0C2C37C3-8D03-C034-B421-106DC3FEE6AF}"/>
              </a:ext>
            </a:extLst>
          </p:cNvPr>
          <p:cNvSpPr>
            <a:spLocks noGrp="1"/>
          </p:cNvSpPr>
          <p:nvPr>
            <p:ph type="body" idx="1"/>
          </p:nvPr>
        </p:nvSpPr>
        <p:spPr>
          <a:xfrm>
            <a:off x="214604" y="91113"/>
            <a:ext cx="3191069" cy="398798"/>
          </a:xfrm>
        </p:spPr>
        <p:txBody>
          <a:bodyPr anchor="t">
            <a:normAutofit fontScale="25000" lnSpcReduction="20000"/>
          </a:bodyPr>
          <a:lstStyle/>
          <a:p>
            <a:r>
              <a:rPr lang="en-US" sz="12800" dirty="0">
                <a:solidFill>
                  <a:srgbClr val="4D0803"/>
                </a:solidFill>
              </a:rPr>
              <a:t>Bose </a:t>
            </a:r>
            <a:r>
              <a:rPr lang="en-US" sz="12800" dirty="0" err="1">
                <a:solidFill>
                  <a:srgbClr val="4D0803"/>
                </a:solidFill>
              </a:rPr>
              <a:t>Soundlink</a:t>
            </a:r>
            <a:endParaRPr lang="en-US" sz="12800" dirty="0">
              <a:solidFill>
                <a:srgbClr val="4D0803"/>
              </a:solidFill>
            </a:endParaRPr>
          </a:p>
          <a:p>
            <a:endParaRPr lang="en-US" sz="4000" dirty="0">
              <a:solidFill>
                <a:srgbClr val="4D0803"/>
              </a:solidFill>
            </a:endParaRPr>
          </a:p>
          <a:p>
            <a:endParaRPr lang="en-US" dirty="0"/>
          </a:p>
        </p:txBody>
      </p:sp>
      <p:sp>
        <p:nvSpPr>
          <p:cNvPr id="4" name="Subtitle 3">
            <a:extLst>
              <a:ext uri="{FF2B5EF4-FFF2-40B4-BE49-F238E27FC236}">
                <a16:creationId xmlns:a16="http://schemas.microsoft.com/office/drawing/2014/main" id="{F551A764-48A1-4579-C76B-C4E75E281CB2}"/>
              </a:ext>
            </a:extLst>
          </p:cNvPr>
          <p:cNvSpPr txBox="1">
            <a:spLocks/>
          </p:cNvSpPr>
          <p:nvPr/>
        </p:nvSpPr>
        <p:spPr>
          <a:xfrm>
            <a:off x="637794" y="6028100"/>
            <a:ext cx="10916412" cy="643482"/>
          </a:xfrm>
          <a:prstGeom prst="rect">
            <a:avLst/>
          </a:prstGeom>
        </p:spPr>
        <p:txBody>
          <a:bodyPr vert="horz" lIns="91440" tIns="45720" rIns="91440" bIns="45720" rtlCol="0">
            <a:noAutofit/>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r>
              <a:rPr lang="en-US" sz="1800" dirty="0">
                <a:solidFill>
                  <a:srgbClr val="D4D4D4"/>
                </a:solidFill>
                <a:latin typeface="+mj-lt"/>
              </a:rPr>
              <a:t>W</a:t>
            </a:r>
            <a:r>
              <a:rPr lang="en-US" sz="1800" b="0" dirty="0">
                <a:solidFill>
                  <a:srgbClr val="D4D4D4"/>
                </a:solidFill>
                <a:effectLst/>
                <a:latin typeface="+mj-lt"/>
              </a:rPr>
              <a:t>hile both speakers are praised for their sound quality, portability, and battery life. The Beats Pill stands out more for its speakerphone functionality, and bass emphasis. The Bose </a:t>
            </a:r>
            <a:r>
              <a:rPr lang="en-US" sz="1800" b="0" dirty="0" err="1">
                <a:solidFill>
                  <a:srgbClr val="D4D4D4"/>
                </a:solidFill>
                <a:effectLst/>
                <a:latin typeface="+mj-lt"/>
              </a:rPr>
              <a:t>SoundLink</a:t>
            </a:r>
            <a:r>
              <a:rPr lang="en-US" sz="1800" b="0" dirty="0">
                <a:solidFill>
                  <a:srgbClr val="D4D4D4"/>
                </a:solidFill>
                <a:effectLst/>
                <a:latin typeface="+mj-lt"/>
              </a:rPr>
              <a:t> Flex is appreciated for its durability and outdoor usability.</a:t>
            </a:r>
          </a:p>
        </p:txBody>
      </p:sp>
      <p:sp>
        <p:nvSpPr>
          <p:cNvPr id="5" name="Text Placeholder 2">
            <a:extLst>
              <a:ext uri="{FF2B5EF4-FFF2-40B4-BE49-F238E27FC236}">
                <a16:creationId xmlns:a16="http://schemas.microsoft.com/office/drawing/2014/main" id="{CE8328ED-7387-D60A-F72F-6C2F73B8DC2C}"/>
              </a:ext>
            </a:extLst>
          </p:cNvPr>
          <p:cNvSpPr txBox="1">
            <a:spLocks/>
          </p:cNvSpPr>
          <p:nvPr/>
        </p:nvSpPr>
        <p:spPr>
          <a:xfrm>
            <a:off x="9909111" y="91113"/>
            <a:ext cx="2068286" cy="398798"/>
          </a:xfrm>
          <a:prstGeom prst="rect">
            <a:avLst/>
          </a:prstGeom>
        </p:spPr>
        <p:txBody>
          <a:bodyPr vert="horz" lIns="91440" tIns="45720" rIns="91440" bIns="45720" rtlCol="0" anchor="t">
            <a:normAutofit fontScale="25000" lnSpcReduction="20000"/>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r>
              <a:rPr lang="en-US" sz="12800" dirty="0">
                <a:solidFill>
                  <a:srgbClr val="4D0803"/>
                </a:solidFill>
              </a:rPr>
              <a:t>Beats Pill</a:t>
            </a:r>
          </a:p>
          <a:p>
            <a:endParaRPr lang="en-US" sz="4000" dirty="0">
              <a:solidFill>
                <a:srgbClr val="4D0803"/>
              </a:solidFill>
            </a:endParaRPr>
          </a:p>
          <a:p>
            <a:endParaRPr lang="en-US" dirty="0"/>
          </a:p>
        </p:txBody>
      </p:sp>
    </p:spTree>
    <p:extLst>
      <p:ext uri="{BB962C8B-B14F-4D97-AF65-F5344CB8AC3E}">
        <p14:creationId xmlns:p14="http://schemas.microsoft.com/office/powerpoint/2010/main" val="2279944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a bass loudspeaker">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6504" b="6504"/>
          <a:stretch/>
        </p:blipFill>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15</a:t>
            </a:fld>
            <a:endParaRPr lang="en-US" dirty="0"/>
          </a:p>
        </p:txBody>
      </p:sp>
      <p:pic>
        <p:nvPicPr>
          <p:cNvPr id="12290" name="Picture 2">
            <a:extLst>
              <a:ext uri="{FF2B5EF4-FFF2-40B4-BE49-F238E27FC236}">
                <a16:creationId xmlns:a16="http://schemas.microsoft.com/office/drawing/2014/main" id="{A960B5EE-B9CD-8FAD-95ED-F59499FBF5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 y="152400"/>
            <a:ext cx="11925300" cy="65191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4758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a bass loudspeaker">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6504" b="6504"/>
          <a:stretch/>
        </p:blipFill>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16</a:t>
            </a:fld>
            <a:endParaRPr lang="en-US" dirty="0"/>
          </a:p>
        </p:txBody>
      </p:sp>
      <p:pic>
        <p:nvPicPr>
          <p:cNvPr id="14338" name="Picture 2">
            <a:extLst>
              <a:ext uri="{FF2B5EF4-FFF2-40B4-BE49-F238E27FC236}">
                <a16:creationId xmlns:a16="http://schemas.microsoft.com/office/drawing/2014/main" id="{CCF38520-6FBF-1380-3315-AA35777D41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299" y="85724"/>
            <a:ext cx="11899252" cy="6585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93832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up of loudspeakers">
            <a:extLst>
              <a:ext uri="{FF2B5EF4-FFF2-40B4-BE49-F238E27FC236}">
                <a16:creationId xmlns:a16="http://schemas.microsoft.com/office/drawing/2014/main" id="{548A53BA-7AEE-4BAB-A2AA-9234417FE05E}"/>
              </a:ext>
            </a:extLst>
          </p:cNvPr>
          <p:cNvPicPr>
            <a:picLocks noGrp="1" noChangeAspect="1"/>
          </p:cNvPicPr>
          <p:nvPr>
            <p:ph type="pic" sz="quarter" idx="14"/>
          </p:nvPr>
        </p:nvPicPr>
        <p:blipFill>
          <a:blip r:embed="rId2"/>
          <a:srcRect t="21868" b="21868"/>
          <a:stretch/>
        </p:blipFill>
        <p:spPr>
          <a:xfrm>
            <a:off x="-133909" y="-76200"/>
            <a:ext cx="12324385" cy="6934200"/>
          </a:xfrm>
        </p:spPr>
      </p:pic>
      <p:sp>
        <p:nvSpPr>
          <p:cNvPr id="2" name="Title 1">
            <a:extLst>
              <a:ext uri="{FF2B5EF4-FFF2-40B4-BE49-F238E27FC236}">
                <a16:creationId xmlns:a16="http://schemas.microsoft.com/office/drawing/2014/main" id="{CA98C48D-8FE7-491A-A6C7-72647C2A7837}"/>
              </a:ext>
            </a:extLst>
          </p:cNvPr>
          <p:cNvSpPr>
            <a:spLocks noGrp="1"/>
          </p:cNvSpPr>
          <p:nvPr>
            <p:ph type="title"/>
          </p:nvPr>
        </p:nvSpPr>
        <p:spPr>
          <a:xfrm>
            <a:off x="0" y="92075"/>
            <a:ext cx="11924521" cy="6673850"/>
          </a:xfrm>
          <a:ln>
            <a:solidFill>
              <a:srgbClr val="4D0803"/>
            </a:solidFill>
          </a:ln>
        </p:spPr>
        <p:txBody>
          <a:bodyPr>
            <a:normAutofit/>
          </a:bodyPr>
          <a:lstStyle/>
          <a:p>
            <a:r>
              <a:rPr lang="en-US" dirty="0">
                <a:solidFill>
                  <a:srgbClr val="4D0803"/>
                </a:solidFill>
              </a:rPr>
              <a:t>Strategic Recommendations</a:t>
            </a:r>
          </a:p>
        </p:txBody>
      </p:sp>
      <p:sp>
        <p:nvSpPr>
          <p:cNvPr id="17" name="Slide Number Placeholder 16">
            <a:extLst>
              <a:ext uri="{FF2B5EF4-FFF2-40B4-BE49-F238E27FC236}">
                <a16:creationId xmlns:a16="http://schemas.microsoft.com/office/drawing/2014/main" id="{4788973B-466C-4C76-B228-D9501EE73184}"/>
              </a:ext>
            </a:extLst>
          </p:cNvPr>
          <p:cNvSpPr>
            <a:spLocks noGrp="1"/>
          </p:cNvSpPr>
          <p:nvPr>
            <p:ph type="sldNum" sz="quarter" idx="12"/>
          </p:nvPr>
        </p:nvSpPr>
        <p:spPr/>
        <p:txBody>
          <a:bodyPr>
            <a:normAutofit lnSpcReduction="10000"/>
          </a:bodyPr>
          <a:lstStyle/>
          <a:p>
            <a:r>
              <a:rPr lang="en-US" dirty="0"/>
              <a:t> </a:t>
            </a:r>
          </a:p>
        </p:txBody>
      </p:sp>
      <p:cxnSp>
        <p:nvCxnSpPr>
          <p:cNvPr id="9" name="Straight Connector 8">
            <a:extLst>
              <a:ext uri="{FF2B5EF4-FFF2-40B4-BE49-F238E27FC236}">
                <a16:creationId xmlns:a16="http://schemas.microsoft.com/office/drawing/2014/main" id="{E1DA684F-F04D-4BEA-9DE7-266132513CF7}"/>
              </a:ext>
              <a:ext uri="{C183D7F6-B498-43B3-948B-1728B52AA6E4}">
                <adec:decorative xmlns:adec="http://schemas.microsoft.com/office/drawing/2017/decorative" val="1"/>
              </a:ext>
            </a:extLst>
          </p:cNvPr>
          <p:cNvCxnSpPr>
            <a:cxnSpLocks/>
          </p:cNvCxnSpPr>
          <p:nvPr/>
        </p:nvCxnSpPr>
        <p:spPr>
          <a:xfrm>
            <a:off x="3153747" y="1197434"/>
            <a:ext cx="5075853"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aphicFrame>
        <p:nvGraphicFramePr>
          <p:cNvPr id="21" name="Content Placeholder 15">
            <a:extLst>
              <a:ext uri="{FF2B5EF4-FFF2-40B4-BE49-F238E27FC236}">
                <a16:creationId xmlns:a16="http://schemas.microsoft.com/office/drawing/2014/main" id="{A7D6C3B6-2AEB-7378-7436-99047E5823BB}"/>
              </a:ext>
            </a:extLst>
          </p:cNvPr>
          <p:cNvGraphicFramePr/>
          <p:nvPr>
            <p:extLst>
              <p:ext uri="{D42A27DB-BD31-4B8C-83A1-F6EECF244321}">
                <p14:modId xmlns:p14="http://schemas.microsoft.com/office/powerpoint/2010/main" val="1406361910"/>
              </p:ext>
            </p:extLst>
          </p:nvPr>
        </p:nvGraphicFramePr>
        <p:xfrm>
          <a:off x="592548" y="1296956"/>
          <a:ext cx="10700291" cy="53371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754901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up of loudspeakers">
            <a:extLst>
              <a:ext uri="{FF2B5EF4-FFF2-40B4-BE49-F238E27FC236}">
                <a16:creationId xmlns:a16="http://schemas.microsoft.com/office/drawing/2014/main" id="{548A53BA-7AEE-4BAB-A2AA-9234417FE05E}"/>
              </a:ext>
            </a:extLst>
          </p:cNvPr>
          <p:cNvPicPr>
            <a:picLocks noGrp="1" noChangeAspect="1"/>
          </p:cNvPicPr>
          <p:nvPr>
            <p:ph type="pic" sz="quarter" idx="14"/>
          </p:nvPr>
        </p:nvPicPr>
        <p:blipFill>
          <a:blip r:embed="rId2"/>
          <a:srcRect t="21868" b="21868"/>
          <a:stretch/>
        </p:blipFill>
        <p:spPr>
          <a:xfrm>
            <a:off x="-133909" y="-76200"/>
            <a:ext cx="12324385" cy="6934200"/>
          </a:xfrm>
        </p:spPr>
      </p:pic>
      <p:sp>
        <p:nvSpPr>
          <p:cNvPr id="2" name="Title 1">
            <a:extLst>
              <a:ext uri="{FF2B5EF4-FFF2-40B4-BE49-F238E27FC236}">
                <a16:creationId xmlns:a16="http://schemas.microsoft.com/office/drawing/2014/main" id="{CA98C48D-8FE7-491A-A6C7-72647C2A7837}"/>
              </a:ext>
            </a:extLst>
          </p:cNvPr>
          <p:cNvSpPr>
            <a:spLocks noGrp="1"/>
          </p:cNvSpPr>
          <p:nvPr>
            <p:ph type="title"/>
          </p:nvPr>
        </p:nvSpPr>
        <p:spPr>
          <a:xfrm>
            <a:off x="0" y="92075"/>
            <a:ext cx="11924521" cy="6673850"/>
          </a:xfrm>
          <a:ln>
            <a:solidFill>
              <a:srgbClr val="4D0803"/>
            </a:solidFill>
          </a:ln>
        </p:spPr>
        <p:txBody>
          <a:bodyPr>
            <a:normAutofit/>
          </a:bodyPr>
          <a:lstStyle/>
          <a:p>
            <a:r>
              <a:rPr lang="en-US" dirty="0">
                <a:solidFill>
                  <a:srgbClr val="4D0803"/>
                </a:solidFill>
              </a:rPr>
              <a:t>Conclusion</a:t>
            </a:r>
          </a:p>
        </p:txBody>
      </p:sp>
      <p:sp>
        <p:nvSpPr>
          <p:cNvPr id="17" name="Slide Number Placeholder 16">
            <a:extLst>
              <a:ext uri="{FF2B5EF4-FFF2-40B4-BE49-F238E27FC236}">
                <a16:creationId xmlns:a16="http://schemas.microsoft.com/office/drawing/2014/main" id="{4788973B-466C-4C76-B228-D9501EE73184}"/>
              </a:ext>
            </a:extLst>
          </p:cNvPr>
          <p:cNvSpPr>
            <a:spLocks noGrp="1"/>
          </p:cNvSpPr>
          <p:nvPr>
            <p:ph type="sldNum" sz="quarter" idx="12"/>
          </p:nvPr>
        </p:nvSpPr>
        <p:spPr/>
        <p:txBody>
          <a:bodyPr>
            <a:normAutofit lnSpcReduction="10000"/>
          </a:bodyPr>
          <a:lstStyle/>
          <a:p>
            <a:r>
              <a:rPr lang="en-US" dirty="0"/>
              <a:t> </a:t>
            </a:r>
          </a:p>
        </p:txBody>
      </p:sp>
      <p:cxnSp>
        <p:nvCxnSpPr>
          <p:cNvPr id="9" name="Straight Connector 8">
            <a:extLst>
              <a:ext uri="{FF2B5EF4-FFF2-40B4-BE49-F238E27FC236}">
                <a16:creationId xmlns:a16="http://schemas.microsoft.com/office/drawing/2014/main" id="{E1DA684F-F04D-4BEA-9DE7-266132513CF7}"/>
              </a:ext>
              <a:ext uri="{C183D7F6-B498-43B3-948B-1728B52AA6E4}">
                <adec:decorative xmlns:adec="http://schemas.microsoft.com/office/drawing/2017/decorative" val="1"/>
              </a:ext>
            </a:extLst>
          </p:cNvPr>
          <p:cNvCxnSpPr>
            <a:cxnSpLocks/>
          </p:cNvCxnSpPr>
          <p:nvPr/>
        </p:nvCxnSpPr>
        <p:spPr>
          <a:xfrm>
            <a:off x="3191069" y="1197434"/>
            <a:ext cx="5075853"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aphicFrame>
        <p:nvGraphicFramePr>
          <p:cNvPr id="21" name="Content Placeholder 15">
            <a:extLst>
              <a:ext uri="{FF2B5EF4-FFF2-40B4-BE49-F238E27FC236}">
                <a16:creationId xmlns:a16="http://schemas.microsoft.com/office/drawing/2014/main" id="{A7D6C3B6-2AEB-7378-7436-99047E5823BB}"/>
              </a:ext>
            </a:extLst>
          </p:cNvPr>
          <p:cNvGraphicFramePr/>
          <p:nvPr>
            <p:extLst>
              <p:ext uri="{D42A27DB-BD31-4B8C-83A1-F6EECF244321}">
                <p14:modId xmlns:p14="http://schemas.microsoft.com/office/powerpoint/2010/main" val="3447705408"/>
              </p:ext>
            </p:extLst>
          </p:nvPr>
        </p:nvGraphicFramePr>
        <p:xfrm>
          <a:off x="592548" y="1296956"/>
          <a:ext cx="10700291" cy="53371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91270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up of loudspeakers">
            <a:extLst>
              <a:ext uri="{FF2B5EF4-FFF2-40B4-BE49-F238E27FC236}">
                <a16:creationId xmlns:a16="http://schemas.microsoft.com/office/drawing/2014/main" id="{548A53BA-7AEE-4BAB-A2AA-9234417FE05E}"/>
              </a:ext>
            </a:extLst>
          </p:cNvPr>
          <p:cNvPicPr>
            <a:picLocks noGrp="1" noChangeAspect="1"/>
          </p:cNvPicPr>
          <p:nvPr>
            <p:ph type="pic" sz="quarter" idx="14"/>
          </p:nvPr>
        </p:nvPicPr>
        <p:blipFill>
          <a:blip r:embed="rId2"/>
          <a:srcRect t="21868" b="21868"/>
          <a:stretch/>
        </p:blipFill>
        <p:spPr>
          <a:xfrm>
            <a:off x="-133909" y="-76200"/>
            <a:ext cx="12324385" cy="6934200"/>
          </a:xfrm>
        </p:spPr>
      </p:pic>
      <p:sp>
        <p:nvSpPr>
          <p:cNvPr id="2" name="Title 1">
            <a:extLst>
              <a:ext uri="{FF2B5EF4-FFF2-40B4-BE49-F238E27FC236}">
                <a16:creationId xmlns:a16="http://schemas.microsoft.com/office/drawing/2014/main" id="{CA98C48D-8FE7-491A-A6C7-72647C2A7837}"/>
              </a:ext>
            </a:extLst>
          </p:cNvPr>
          <p:cNvSpPr>
            <a:spLocks noGrp="1"/>
          </p:cNvSpPr>
          <p:nvPr>
            <p:ph type="title"/>
          </p:nvPr>
        </p:nvSpPr>
        <p:spPr>
          <a:xfrm>
            <a:off x="195943" y="0"/>
            <a:ext cx="11672596" cy="6765925"/>
          </a:xfrm>
          <a:ln>
            <a:solidFill>
              <a:srgbClr val="4D0803"/>
            </a:solidFill>
          </a:ln>
        </p:spPr>
        <p:txBody>
          <a:bodyPr>
            <a:normAutofit/>
          </a:bodyPr>
          <a:lstStyle/>
          <a:p>
            <a:r>
              <a:rPr lang="en-US" dirty="0">
                <a:solidFill>
                  <a:srgbClr val="4D0803"/>
                </a:solidFill>
              </a:rPr>
              <a:t>Methodology</a:t>
            </a:r>
          </a:p>
        </p:txBody>
      </p:sp>
      <p:sp>
        <p:nvSpPr>
          <p:cNvPr id="17" name="Slide Number Placeholder 16">
            <a:extLst>
              <a:ext uri="{FF2B5EF4-FFF2-40B4-BE49-F238E27FC236}">
                <a16:creationId xmlns:a16="http://schemas.microsoft.com/office/drawing/2014/main" id="{4788973B-466C-4C76-B228-D9501EE73184}"/>
              </a:ext>
            </a:extLst>
          </p:cNvPr>
          <p:cNvSpPr>
            <a:spLocks noGrp="1"/>
          </p:cNvSpPr>
          <p:nvPr>
            <p:ph type="sldNum" sz="quarter" idx="12"/>
          </p:nvPr>
        </p:nvSpPr>
        <p:spPr/>
        <p:txBody>
          <a:bodyPr>
            <a:normAutofit lnSpcReduction="10000"/>
          </a:bodyPr>
          <a:lstStyle/>
          <a:p>
            <a:r>
              <a:rPr lang="en-US" dirty="0"/>
              <a:t> </a:t>
            </a:r>
          </a:p>
        </p:txBody>
      </p:sp>
      <p:cxnSp>
        <p:nvCxnSpPr>
          <p:cNvPr id="9" name="Straight Connector 8">
            <a:extLst>
              <a:ext uri="{FF2B5EF4-FFF2-40B4-BE49-F238E27FC236}">
                <a16:creationId xmlns:a16="http://schemas.microsoft.com/office/drawing/2014/main" id="{E1DA684F-F04D-4BEA-9DE7-266132513CF7}"/>
              </a:ext>
              <a:ext uri="{C183D7F6-B498-43B3-948B-1728B52AA6E4}">
                <adec:decorative xmlns:adec="http://schemas.microsoft.com/office/drawing/2017/decorative" val="1"/>
              </a:ext>
            </a:extLst>
          </p:cNvPr>
          <p:cNvCxnSpPr>
            <a:cxnSpLocks/>
          </p:cNvCxnSpPr>
          <p:nvPr/>
        </p:nvCxnSpPr>
        <p:spPr>
          <a:xfrm>
            <a:off x="3872126" y="1076136"/>
            <a:ext cx="3853621"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aphicFrame>
        <p:nvGraphicFramePr>
          <p:cNvPr id="21" name="Content Placeholder 15">
            <a:extLst>
              <a:ext uri="{FF2B5EF4-FFF2-40B4-BE49-F238E27FC236}">
                <a16:creationId xmlns:a16="http://schemas.microsoft.com/office/drawing/2014/main" id="{A7D6C3B6-2AEB-7378-7436-99047E5823BB}"/>
              </a:ext>
            </a:extLst>
          </p:cNvPr>
          <p:cNvGraphicFramePr/>
          <p:nvPr>
            <p:extLst>
              <p:ext uri="{D42A27DB-BD31-4B8C-83A1-F6EECF244321}">
                <p14:modId xmlns:p14="http://schemas.microsoft.com/office/powerpoint/2010/main" val="227118510"/>
              </p:ext>
            </p:extLst>
          </p:nvPr>
        </p:nvGraphicFramePr>
        <p:xfrm>
          <a:off x="592549" y="1306292"/>
          <a:ext cx="11005402" cy="52904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38681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4" name="Picture 13" descr="Close-up of loudspeakers">
            <a:extLst>
              <a:ext uri="{FF2B5EF4-FFF2-40B4-BE49-F238E27FC236}">
                <a16:creationId xmlns:a16="http://schemas.microsoft.com/office/drawing/2014/main" id="{8E4BA1D0-AC3A-1E35-5ECE-26332C208F14}"/>
              </a:ext>
            </a:extLst>
          </p:cNvPr>
          <p:cNvPicPr>
            <a:picLocks noChangeAspect="1"/>
          </p:cNvPicPr>
          <p:nvPr/>
        </p:nvPicPr>
        <p:blipFill>
          <a:blip r:embed="rId2"/>
          <a:stretch>
            <a:fillRect/>
          </a:stretch>
        </p:blipFill>
        <p:spPr>
          <a:xfrm>
            <a:off x="0" y="0"/>
            <a:ext cx="12207240" cy="6858000"/>
          </a:xfrm>
          <a:prstGeom prst="rect">
            <a:avLst/>
          </a:prstGeom>
        </p:spPr>
      </p:pic>
      <p:graphicFrame>
        <p:nvGraphicFramePr>
          <p:cNvPr id="37" name="Rectangle 2">
            <a:extLst>
              <a:ext uri="{FF2B5EF4-FFF2-40B4-BE49-F238E27FC236}">
                <a16:creationId xmlns:a16="http://schemas.microsoft.com/office/drawing/2014/main" id="{15993D20-66F9-7BBE-93F2-1418EE249687}"/>
              </a:ext>
            </a:extLst>
          </p:cNvPr>
          <p:cNvGraphicFramePr>
            <a:graphicFrameLocks noGrp="1"/>
          </p:cNvGraphicFramePr>
          <p:nvPr>
            <p:ph idx="1"/>
            <p:extLst>
              <p:ext uri="{D42A27DB-BD31-4B8C-83A1-F6EECF244321}">
                <p14:modId xmlns:p14="http://schemas.microsoft.com/office/powerpoint/2010/main" val="3672078738"/>
              </p:ext>
            </p:extLst>
          </p:nvPr>
        </p:nvGraphicFramePr>
        <p:xfrm>
          <a:off x="1669053" y="1312264"/>
          <a:ext cx="8678596" cy="54679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3" name="Date Placeholder 32">
            <a:extLst>
              <a:ext uri="{FF2B5EF4-FFF2-40B4-BE49-F238E27FC236}">
                <a16:creationId xmlns:a16="http://schemas.microsoft.com/office/drawing/2014/main" id="{FA8AB7A3-8189-4146-84E3-D859FD67003C}"/>
              </a:ext>
            </a:extLst>
          </p:cNvPr>
          <p:cNvSpPr>
            <a:spLocks noGrp="1"/>
          </p:cNvSpPr>
          <p:nvPr>
            <p:ph type="dt" sz="half" idx="10"/>
          </p:nvPr>
        </p:nvSpPr>
        <p:spPr>
          <a:xfrm>
            <a:off x="6089649" y="320040"/>
            <a:ext cx="3657600" cy="320040"/>
          </a:xfrm>
        </p:spPr>
        <p:txBody>
          <a:bodyPr vert="horz" lIns="91440" tIns="45720" rIns="91440" bIns="45720" rtlCol="0" anchor="ctr">
            <a:normAutofit/>
          </a:bodyPr>
          <a:lstStyle/>
          <a:p>
            <a:pPr>
              <a:spcAft>
                <a:spcPts val="600"/>
              </a:spcAft>
            </a:pPr>
            <a:r>
              <a:rPr lang="en-US">
                <a:solidFill>
                  <a:srgbClr val="FFFFFE"/>
                </a:solidFill>
              </a:rPr>
              <a:t>20XX</a:t>
            </a:r>
          </a:p>
        </p:txBody>
      </p:sp>
      <p:sp>
        <p:nvSpPr>
          <p:cNvPr id="9" name="Title 8">
            <a:extLst>
              <a:ext uri="{FF2B5EF4-FFF2-40B4-BE49-F238E27FC236}">
                <a16:creationId xmlns:a16="http://schemas.microsoft.com/office/drawing/2014/main" id="{6D675FFA-2266-B199-4197-5D958D6D2038}"/>
              </a:ext>
            </a:extLst>
          </p:cNvPr>
          <p:cNvSpPr>
            <a:spLocks noGrp="1"/>
          </p:cNvSpPr>
          <p:nvPr>
            <p:ph type="title"/>
          </p:nvPr>
        </p:nvSpPr>
        <p:spPr>
          <a:xfrm>
            <a:off x="3467747" y="-65559"/>
            <a:ext cx="4645152" cy="914400"/>
          </a:xfrm>
        </p:spPr>
        <p:txBody>
          <a:bodyPr/>
          <a:lstStyle/>
          <a:p>
            <a:r>
              <a:rPr lang="en-US" dirty="0">
                <a:solidFill>
                  <a:srgbClr val="4D0803"/>
                </a:solidFill>
              </a:rPr>
              <a:t>Market Position</a:t>
            </a:r>
            <a:endParaRPr lang="LID4096" dirty="0">
              <a:solidFill>
                <a:srgbClr val="4D0803"/>
              </a:solidFill>
            </a:endParaRPr>
          </a:p>
        </p:txBody>
      </p:sp>
      <p:cxnSp>
        <p:nvCxnSpPr>
          <p:cNvPr id="11" name="Straight Connector 10">
            <a:extLst>
              <a:ext uri="{FF2B5EF4-FFF2-40B4-BE49-F238E27FC236}">
                <a16:creationId xmlns:a16="http://schemas.microsoft.com/office/drawing/2014/main" id="{16DA3544-30B5-83B1-DB88-69A36E52174B}"/>
              </a:ext>
              <a:ext uri="{C183D7F6-B498-43B3-948B-1728B52AA6E4}">
                <adec:decorative xmlns:adec="http://schemas.microsoft.com/office/drawing/2017/decorative" val="1"/>
              </a:ext>
            </a:extLst>
          </p:cNvPr>
          <p:cNvCxnSpPr>
            <a:cxnSpLocks/>
          </p:cNvCxnSpPr>
          <p:nvPr/>
        </p:nvCxnSpPr>
        <p:spPr>
          <a:xfrm flipV="1">
            <a:off x="4609322" y="839273"/>
            <a:ext cx="2313992" cy="956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209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Stage platform">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7802" b="7802"/>
          <a:stretch/>
        </p:blipFill>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4</a:t>
            </a:fld>
            <a:endParaRPr lang="en-US" dirty="0"/>
          </a:p>
        </p:txBody>
      </p:sp>
      <p:sp>
        <p:nvSpPr>
          <p:cNvPr id="3" name="Text Placeholder 2">
            <a:extLst>
              <a:ext uri="{FF2B5EF4-FFF2-40B4-BE49-F238E27FC236}">
                <a16:creationId xmlns:a16="http://schemas.microsoft.com/office/drawing/2014/main" id="{0C2C37C3-8D03-C034-B421-106DC3FEE6AF}"/>
              </a:ext>
            </a:extLst>
          </p:cNvPr>
          <p:cNvSpPr>
            <a:spLocks noGrp="1"/>
          </p:cNvSpPr>
          <p:nvPr>
            <p:ph type="body" idx="1"/>
          </p:nvPr>
        </p:nvSpPr>
        <p:spPr>
          <a:xfrm>
            <a:off x="2248678" y="-12981"/>
            <a:ext cx="8546840" cy="398798"/>
          </a:xfrm>
        </p:spPr>
        <p:txBody>
          <a:bodyPr anchor="t">
            <a:normAutofit fontScale="25000" lnSpcReduction="20000"/>
          </a:bodyPr>
          <a:lstStyle/>
          <a:p>
            <a:r>
              <a:rPr lang="en-US" sz="12800" dirty="0">
                <a:solidFill>
                  <a:srgbClr val="4D0803"/>
                </a:solidFill>
              </a:rPr>
              <a:t>Beats Pill Consumer sentiments </a:t>
            </a:r>
            <a:endParaRPr lang="en-US" dirty="0"/>
          </a:p>
        </p:txBody>
      </p:sp>
      <p:pic>
        <p:nvPicPr>
          <p:cNvPr id="15362" name="Picture 2">
            <a:extLst>
              <a:ext uri="{FF2B5EF4-FFF2-40B4-BE49-F238E27FC236}">
                <a16:creationId xmlns:a16="http://schemas.microsoft.com/office/drawing/2014/main" id="{7B6E92D3-4A84-7D93-9F74-37D7DC2B65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80" y="489911"/>
            <a:ext cx="5963364" cy="5799390"/>
          </a:xfrm>
          <a:prstGeom prst="rect">
            <a:avLst/>
          </a:prstGeom>
          <a:noFill/>
          <a:extLst>
            <a:ext uri="{909E8E84-426E-40DD-AFC4-6F175D3DCCD1}">
              <a14:hiddenFill xmlns:a14="http://schemas.microsoft.com/office/drawing/2010/main">
                <a:solidFill>
                  <a:srgbClr val="FFFFFF"/>
                </a:solidFill>
              </a14:hiddenFill>
            </a:ext>
          </a:extLst>
        </p:spPr>
      </p:pic>
      <p:pic>
        <p:nvPicPr>
          <p:cNvPr id="15364" name="Picture 4">
            <a:extLst>
              <a:ext uri="{FF2B5EF4-FFF2-40B4-BE49-F238E27FC236}">
                <a16:creationId xmlns:a16="http://schemas.microsoft.com/office/drawing/2014/main" id="{77A5CEBF-91CC-7753-8214-738EC21EA1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61556" y="489911"/>
            <a:ext cx="5963364" cy="5799387"/>
          </a:xfrm>
          <a:prstGeom prst="rect">
            <a:avLst/>
          </a:prstGeom>
          <a:noFill/>
          <a:extLst>
            <a:ext uri="{909E8E84-426E-40DD-AFC4-6F175D3DCCD1}">
              <a14:hiddenFill xmlns:a14="http://schemas.microsoft.com/office/drawing/2010/main">
                <a:solidFill>
                  <a:srgbClr val="FFFFFF"/>
                </a:solidFill>
              </a14:hiddenFill>
            </a:ext>
          </a:extLst>
        </p:spPr>
      </p:pic>
      <p:cxnSp>
        <p:nvCxnSpPr>
          <p:cNvPr id="2" name="Straight Connector 1">
            <a:extLst>
              <a:ext uri="{FF2B5EF4-FFF2-40B4-BE49-F238E27FC236}">
                <a16:creationId xmlns:a16="http://schemas.microsoft.com/office/drawing/2014/main" id="{AC8CE5CF-68AA-7FA7-1AA6-2816CB10CD0F}"/>
              </a:ext>
              <a:ext uri="{C183D7F6-B498-43B3-948B-1728B52AA6E4}">
                <adec:decorative xmlns:adec="http://schemas.microsoft.com/office/drawing/2017/decorative" val="1"/>
              </a:ext>
            </a:extLst>
          </p:cNvPr>
          <p:cNvCxnSpPr>
            <a:cxnSpLocks/>
          </p:cNvCxnSpPr>
          <p:nvPr/>
        </p:nvCxnSpPr>
        <p:spPr>
          <a:xfrm>
            <a:off x="4460771" y="385817"/>
            <a:ext cx="3853621"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642E7167-71DF-DB83-9D05-AB94A6119785}"/>
              </a:ext>
            </a:extLst>
          </p:cNvPr>
          <p:cNvSpPr txBox="1">
            <a:spLocks/>
          </p:cNvSpPr>
          <p:nvPr/>
        </p:nvSpPr>
        <p:spPr>
          <a:xfrm>
            <a:off x="67080" y="6380743"/>
            <a:ext cx="5036766" cy="398798"/>
          </a:xfrm>
          <a:prstGeom prst="rect">
            <a:avLst/>
          </a:prstGeom>
        </p:spPr>
        <p:txBody>
          <a:bodyPr vert="horz" lIns="91440" tIns="45720" rIns="91440" bIns="45720" rtlCol="0" anchor="t">
            <a:normAutofit fontScale="25000" lnSpcReduction="20000"/>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r>
              <a:rPr lang="en-US" sz="12800" dirty="0">
                <a:solidFill>
                  <a:schemeClr val="bg1"/>
                </a:solidFill>
              </a:rPr>
              <a:t>Positive sentiments</a:t>
            </a:r>
          </a:p>
          <a:p>
            <a:endParaRPr lang="en-US" sz="4000" dirty="0">
              <a:solidFill>
                <a:srgbClr val="4D0803"/>
              </a:solidFill>
            </a:endParaRPr>
          </a:p>
          <a:p>
            <a:endParaRPr lang="en-US" dirty="0"/>
          </a:p>
        </p:txBody>
      </p:sp>
      <p:sp>
        <p:nvSpPr>
          <p:cNvPr id="7" name="Text Placeholder 2">
            <a:extLst>
              <a:ext uri="{FF2B5EF4-FFF2-40B4-BE49-F238E27FC236}">
                <a16:creationId xmlns:a16="http://schemas.microsoft.com/office/drawing/2014/main" id="{BE69D98D-8F2E-8111-EEA1-4E63754DD382}"/>
              </a:ext>
            </a:extLst>
          </p:cNvPr>
          <p:cNvSpPr txBox="1">
            <a:spLocks/>
          </p:cNvSpPr>
          <p:nvPr/>
        </p:nvSpPr>
        <p:spPr>
          <a:xfrm>
            <a:off x="7153710" y="6356884"/>
            <a:ext cx="5036766" cy="398798"/>
          </a:xfrm>
          <a:prstGeom prst="rect">
            <a:avLst/>
          </a:prstGeom>
        </p:spPr>
        <p:txBody>
          <a:bodyPr vert="horz" lIns="91440" tIns="45720" rIns="91440" bIns="45720" rtlCol="0" anchor="t">
            <a:normAutofit fontScale="25000" lnSpcReduction="20000"/>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r>
              <a:rPr lang="en-US" sz="12800" dirty="0">
                <a:solidFill>
                  <a:schemeClr val="bg1"/>
                </a:solidFill>
              </a:rPr>
              <a:t>Negative sentiments</a:t>
            </a:r>
          </a:p>
          <a:p>
            <a:endParaRPr lang="en-US" sz="4000" dirty="0">
              <a:solidFill>
                <a:schemeClr val="bg1"/>
              </a:solidFill>
            </a:endParaRPr>
          </a:p>
          <a:p>
            <a:endParaRPr lang="en-US" dirty="0"/>
          </a:p>
        </p:txBody>
      </p:sp>
    </p:spTree>
    <p:extLst>
      <p:ext uri="{BB962C8B-B14F-4D97-AF65-F5344CB8AC3E}">
        <p14:creationId xmlns:p14="http://schemas.microsoft.com/office/powerpoint/2010/main" val="3275250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Stage platform">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7802" b="7802"/>
          <a:stretch/>
        </p:blipFill>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5</a:t>
            </a:fld>
            <a:endParaRPr lang="en-US" dirty="0"/>
          </a:p>
        </p:txBody>
      </p:sp>
      <p:sp>
        <p:nvSpPr>
          <p:cNvPr id="7" name="Text Placeholder 2">
            <a:extLst>
              <a:ext uri="{FF2B5EF4-FFF2-40B4-BE49-F238E27FC236}">
                <a16:creationId xmlns:a16="http://schemas.microsoft.com/office/drawing/2014/main" id="{BE69D98D-8F2E-8111-EEA1-4E63754DD382}"/>
              </a:ext>
            </a:extLst>
          </p:cNvPr>
          <p:cNvSpPr txBox="1">
            <a:spLocks/>
          </p:cNvSpPr>
          <p:nvPr/>
        </p:nvSpPr>
        <p:spPr>
          <a:xfrm>
            <a:off x="139959" y="5660225"/>
            <a:ext cx="12050517" cy="398798"/>
          </a:xfrm>
          <a:prstGeom prst="rect">
            <a:avLst/>
          </a:prstGeom>
        </p:spPr>
        <p:txBody>
          <a:bodyPr vert="horz" lIns="91440" tIns="45720" rIns="91440" bIns="45720" rtlCol="0" anchor="t">
            <a:normAutofit fontScale="25000" lnSpcReduction="20000"/>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r>
              <a:rPr lang="en-US" sz="8000" b="0" i="0" dirty="0">
                <a:solidFill>
                  <a:srgbClr val="D5D5D5"/>
                </a:solidFill>
                <a:effectLst/>
                <a:latin typeface="Roboto" panose="02000000000000000000" pitchFamily="2" charset="0"/>
              </a:rPr>
              <a:t>The Beats Pill 2024 is a well-designed, compact, and powerful portable speaker with excellent sound quality, a strong build, and long battery life. However, some limitations like bass distortion at high volumes, lack of app control, and annoying startup/power-off tones may be deal-breakers for some buyers. Ultimately, it's a solid choice for those seeking a portable speaker with a focus on Apple integration and powerful sound.</a:t>
            </a:r>
            <a:endParaRPr lang="en-US" dirty="0"/>
          </a:p>
        </p:txBody>
      </p:sp>
      <p:pic>
        <p:nvPicPr>
          <p:cNvPr id="10" name="Picture 9" descr="A close-up of a device&#10;&#10;Description automatically generated">
            <a:extLst>
              <a:ext uri="{FF2B5EF4-FFF2-40B4-BE49-F238E27FC236}">
                <a16:creationId xmlns:a16="http://schemas.microsoft.com/office/drawing/2014/main" id="{EB064173-2E63-F75D-5CFB-D9EEB0A9D98E}"/>
              </a:ext>
            </a:extLst>
          </p:cNvPr>
          <p:cNvPicPr>
            <a:picLocks noChangeAspect="1"/>
          </p:cNvPicPr>
          <p:nvPr/>
        </p:nvPicPr>
        <p:blipFill>
          <a:blip r:embed="rId3"/>
          <a:stretch>
            <a:fillRect/>
          </a:stretch>
        </p:blipFill>
        <p:spPr>
          <a:xfrm>
            <a:off x="1884783" y="102318"/>
            <a:ext cx="9190653" cy="5458727"/>
          </a:xfrm>
          <a:prstGeom prst="rect">
            <a:avLst/>
          </a:prstGeom>
        </p:spPr>
      </p:pic>
    </p:spTree>
    <p:extLst>
      <p:ext uri="{BB962C8B-B14F-4D97-AF65-F5344CB8AC3E}">
        <p14:creationId xmlns:p14="http://schemas.microsoft.com/office/powerpoint/2010/main" val="42744038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Stage platform">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7802" b="7802"/>
          <a:stretch/>
        </p:blipFill>
        <p:spPr/>
      </p:pic>
      <p:sp>
        <p:nvSpPr>
          <p:cNvPr id="3" name="Text Placeholder 2">
            <a:extLst>
              <a:ext uri="{FF2B5EF4-FFF2-40B4-BE49-F238E27FC236}">
                <a16:creationId xmlns:a16="http://schemas.microsoft.com/office/drawing/2014/main" id="{D7F87984-91C7-477D-977B-F8ABF9689B9E}"/>
              </a:ext>
            </a:extLst>
          </p:cNvPr>
          <p:cNvSpPr>
            <a:spLocks noGrp="1"/>
          </p:cNvSpPr>
          <p:nvPr>
            <p:ph type="body" idx="1"/>
          </p:nvPr>
        </p:nvSpPr>
        <p:spPr>
          <a:xfrm>
            <a:off x="817206" y="74645"/>
            <a:ext cx="10058400" cy="398798"/>
          </a:xfrm>
        </p:spPr>
        <p:txBody>
          <a:bodyPr anchor="t">
            <a:normAutofit fontScale="25000" lnSpcReduction="20000"/>
          </a:bodyPr>
          <a:lstStyle/>
          <a:p>
            <a:r>
              <a:rPr lang="en-US" sz="12800" dirty="0">
                <a:solidFill>
                  <a:srgbClr val="4D0803"/>
                </a:solidFill>
              </a:rPr>
              <a:t>Competitor Analysis</a:t>
            </a:r>
          </a:p>
          <a:p>
            <a:endParaRPr lang="en-US" sz="4000" dirty="0">
              <a:solidFill>
                <a:srgbClr val="4D0803"/>
              </a:solidFill>
            </a:endParaRPr>
          </a:p>
          <a:p>
            <a:endParaRPr lang="en-US" dirty="0"/>
          </a:p>
        </p:txBody>
      </p:sp>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6</a:t>
            </a:fld>
            <a:endParaRPr lang="en-US" dirty="0"/>
          </a:p>
        </p:txBody>
      </p:sp>
      <p:cxnSp>
        <p:nvCxnSpPr>
          <p:cNvPr id="4" name="Straight Connector 3">
            <a:extLst>
              <a:ext uri="{FF2B5EF4-FFF2-40B4-BE49-F238E27FC236}">
                <a16:creationId xmlns:a16="http://schemas.microsoft.com/office/drawing/2014/main" id="{3B4364CF-4305-41CD-966B-A07C3EF1B122}"/>
              </a:ext>
              <a:ext uri="{C183D7F6-B498-43B3-948B-1728B52AA6E4}">
                <adec:decorative xmlns:adec="http://schemas.microsoft.com/office/drawing/2017/decorative" val="1"/>
              </a:ext>
            </a:extLst>
          </p:cNvPr>
          <p:cNvCxnSpPr>
            <a:cxnSpLocks/>
          </p:cNvCxnSpPr>
          <p:nvPr/>
        </p:nvCxnSpPr>
        <p:spPr>
          <a:xfrm>
            <a:off x="3919595" y="557225"/>
            <a:ext cx="3853621"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5" name="Subtitle 3">
            <a:extLst>
              <a:ext uri="{FF2B5EF4-FFF2-40B4-BE49-F238E27FC236}">
                <a16:creationId xmlns:a16="http://schemas.microsoft.com/office/drawing/2014/main" id="{FFC8EF22-A1A7-065E-DDD6-B7BA76AECE8C}"/>
              </a:ext>
            </a:extLst>
          </p:cNvPr>
          <p:cNvSpPr txBox="1">
            <a:spLocks/>
          </p:cNvSpPr>
          <p:nvPr/>
        </p:nvSpPr>
        <p:spPr>
          <a:xfrm>
            <a:off x="93507" y="6398008"/>
            <a:ext cx="10916412" cy="459992"/>
          </a:xfrm>
          <a:prstGeom prst="rect">
            <a:avLst/>
          </a:prstGeom>
        </p:spPr>
        <p:txBody>
          <a:bodyPr vert="horz" lIns="91440" tIns="45720" rIns="91440" bIns="45720" rtlCol="0">
            <a:noAutofit/>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r>
              <a:rPr lang="en-US" sz="1600" b="0" i="0" dirty="0">
                <a:solidFill>
                  <a:srgbClr val="D5D5D5"/>
                </a:solidFill>
                <a:effectLst/>
                <a:latin typeface="+mj-lt"/>
              </a:rPr>
              <a:t>Table showing </a:t>
            </a:r>
            <a:r>
              <a:rPr lang="en-US" sz="1600" dirty="0" err="1">
                <a:solidFill>
                  <a:srgbClr val="D5D5D5"/>
                </a:solidFill>
                <a:latin typeface="+mj-lt"/>
              </a:rPr>
              <a:t>a</a:t>
            </a:r>
            <a:r>
              <a:rPr lang="en-US" sz="1600" b="0" i="0" dirty="0" err="1">
                <a:solidFill>
                  <a:srgbClr val="D5D5D5"/>
                </a:solidFill>
                <a:effectLst/>
                <a:latin typeface="+mj-lt"/>
              </a:rPr>
              <a:t>nlaysed</a:t>
            </a:r>
            <a:r>
              <a:rPr lang="en-US" sz="1600" b="0" i="0" dirty="0">
                <a:solidFill>
                  <a:srgbClr val="D5D5D5"/>
                </a:solidFill>
                <a:effectLst/>
                <a:latin typeface="+mj-lt"/>
              </a:rPr>
              <a:t> speakers and their manufacturing companies</a:t>
            </a:r>
            <a:endParaRPr lang="en-US" sz="1600" b="0" dirty="0">
              <a:solidFill>
                <a:srgbClr val="D4D4D4"/>
              </a:solidFill>
              <a:effectLst/>
              <a:latin typeface="+mj-lt"/>
            </a:endParaRPr>
          </a:p>
        </p:txBody>
      </p:sp>
      <p:pic>
        <p:nvPicPr>
          <p:cNvPr id="7" name="Picture 6">
            <a:extLst>
              <a:ext uri="{FF2B5EF4-FFF2-40B4-BE49-F238E27FC236}">
                <a16:creationId xmlns:a16="http://schemas.microsoft.com/office/drawing/2014/main" id="{050D18E0-7949-9997-B2AF-6E5A23F8E67F}"/>
              </a:ext>
            </a:extLst>
          </p:cNvPr>
          <p:cNvPicPr>
            <a:picLocks noChangeAspect="1"/>
          </p:cNvPicPr>
          <p:nvPr/>
        </p:nvPicPr>
        <p:blipFill>
          <a:blip r:embed="rId3"/>
          <a:stretch>
            <a:fillRect/>
          </a:stretch>
        </p:blipFill>
        <p:spPr>
          <a:xfrm>
            <a:off x="2584579" y="923731"/>
            <a:ext cx="5934269" cy="5377039"/>
          </a:xfrm>
          <a:prstGeom prst="rect">
            <a:avLst/>
          </a:prstGeom>
        </p:spPr>
      </p:pic>
    </p:spTree>
    <p:extLst>
      <p:ext uri="{BB962C8B-B14F-4D97-AF65-F5344CB8AC3E}">
        <p14:creationId xmlns:p14="http://schemas.microsoft.com/office/powerpoint/2010/main" val="212767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Stage platform">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7802" b="7802"/>
          <a:stretch/>
        </p:blipFill>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7</a:t>
            </a:fld>
            <a:endParaRPr lang="en-US" dirty="0"/>
          </a:p>
        </p:txBody>
      </p:sp>
      <p:pic>
        <p:nvPicPr>
          <p:cNvPr id="4098" name="Picture 2">
            <a:extLst>
              <a:ext uri="{FF2B5EF4-FFF2-40B4-BE49-F238E27FC236}">
                <a16:creationId xmlns:a16="http://schemas.microsoft.com/office/drawing/2014/main" id="{FA3A0BC1-CB31-1361-7D6A-C69CBD29C3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46" y="83976"/>
            <a:ext cx="12045819" cy="5947527"/>
          </a:xfrm>
          <a:prstGeom prst="rect">
            <a:avLst/>
          </a:prstGeom>
          <a:noFill/>
          <a:extLst>
            <a:ext uri="{909E8E84-426E-40DD-AFC4-6F175D3DCCD1}">
              <a14:hiddenFill xmlns:a14="http://schemas.microsoft.com/office/drawing/2010/main">
                <a:solidFill>
                  <a:srgbClr val="FFFFFF"/>
                </a:solidFill>
              </a14:hiddenFill>
            </a:ext>
          </a:extLst>
        </p:spPr>
      </p:pic>
      <p:sp>
        <p:nvSpPr>
          <p:cNvPr id="5" name="Subtitle 3">
            <a:extLst>
              <a:ext uri="{FF2B5EF4-FFF2-40B4-BE49-F238E27FC236}">
                <a16:creationId xmlns:a16="http://schemas.microsoft.com/office/drawing/2014/main" id="{FFC8EF22-A1A7-065E-DDD6-B7BA76AECE8C}"/>
              </a:ext>
            </a:extLst>
          </p:cNvPr>
          <p:cNvSpPr txBox="1">
            <a:spLocks/>
          </p:cNvSpPr>
          <p:nvPr/>
        </p:nvSpPr>
        <p:spPr>
          <a:xfrm>
            <a:off x="627888" y="6031502"/>
            <a:ext cx="10916412" cy="826498"/>
          </a:xfrm>
          <a:prstGeom prst="rect">
            <a:avLst/>
          </a:prstGeom>
        </p:spPr>
        <p:txBody>
          <a:bodyPr vert="horz" lIns="91440" tIns="45720" rIns="91440" bIns="45720" rtlCol="0">
            <a:noAutofit/>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r>
              <a:rPr lang="en-US" sz="1800" b="0" dirty="0">
                <a:solidFill>
                  <a:srgbClr val="D4D4D4"/>
                </a:solidFill>
                <a:effectLst/>
              </a:rPr>
              <a:t>All the speakers are well-received, with a high number of 5-star ratings. The Beats Pill, despite having the least number of reviews, still shows a significant number of 5-star ratings, indicating positive customer reception.</a:t>
            </a:r>
          </a:p>
        </p:txBody>
      </p:sp>
      <p:sp>
        <p:nvSpPr>
          <p:cNvPr id="6" name="Text Placeholder 5">
            <a:extLst>
              <a:ext uri="{FF2B5EF4-FFF2-40B4-BE49-F238E27FC236}">
                <a16:creationId xmlns:a16="http://schemas.microsoft.com/office/drawing/2014/main" id="{F85C5E10-F0EE-DB68-0265-7D8795BD906D}"/>
              </a:ext>
            </a:extLst>
          </p:cNvPr>
          <p:cNvSpPr>
            <a:spLocks noGrp="1"/>
          </p:cNvSpPr>
          <p:nvPr>
            <p:ph type="body" idx="1"/>
          </p:nvPr>
        </p:nvSpPr>
        <p:spPr/>
        <p:txBody>
          <a:bodyPr/>
          <a:lstStyle/>
          <a:p>
            <a:endParaRPr lang="LID4096"/>
          </a:p>
        </p:txBody>
      </p:sp>
    </p:spTree>
    <p:extLst>
      <p:ext uri="{BB962C8B-B14F-4D97-AF65-F5344CB8AC3E}">
        <p14:creationId xmlns:p14="http://schemas.microsoft.com/office/powerpoint/2010/main" val="3391460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a bass loudspeaker">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6504" b="6504"/>
          <a:stretch/>
        </p:blipFill>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8</a:t>
            </a:fld>
            <a:endParaRPr lang="en-US" dirty="0"/>
          </a:p>
        </p:txBody>
      </p:sp>
      <p:pic>
        <p:nvPicPr>
          <p:cNvPr id="5122" name="Picture 2">
            <a:extLst>
              <a:ext uri="{FF2B5EF4-FFF2-40B4-BE49-F238E27FC236}">
                <a16:creationId xmlns:a16="http://schemas.microsoft.com/office/drawing/2014/main" id="{FB09BB94-961F-122B-A1CF-45F5A1ACAB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637" y="79375"/>
            <a:ext cx="11989836" cy="5882886"/>
          </a:xfrm>
          <a:prstGeom prst="rect">
            <a:avLst/>
          </a:prstGeom>
          <a:noFill/>
          <a:extLst>
            <a:ext uri="{909E8E84-426E-40DD-AFC4-6F175D3DCCD1}">
              <a14:hiddenFill xmlns:a14="http://schemas.microsoft.com/office/drawing/2010/main">
                <a:solidFill>
                  <a:srgbClr val="FFFFFF"/>
                </a:solidFill>
              </a14:hiddenFill>
            </a:ext>
          </a:extLst>
        </p:spPr>
      </p:pic>
      <p:sp>
        <p:nvSpPr>
          <p:cNvPr id="6" name="Subtitle 3">
            <a:extLst>
              <a:ext uri="{FF2B5EF4-FFF2-40B4-BE49-F238E27FC236}">
                <a16:creationId xmlns:a16="http://schemas.microsoft.com/office/drawing/2014/main" id="{4CC75563-9654-C868-8BF1-2747B1F0238A}"/>
              </a:ext>
            </a:extLst>
          </p:cNvPr>
          <p:cNvSpPr txBox="1">
            <a:spLocks/>
          </p:cNvSpPr>
          <p:nvPr/>
        </p:nvSpPr>
        <p:spPr>
          <a:xfrm>
            <a:off x="627888" y="6031502"/>
            <a:ext cx="10916412" cy="826498"/>
          </a:xfrm>
          <a:prstGeom prst="rect">
            <a:avLst/>
          </a:prstGeom>
        </p:spPr>
        <p:txBody>
          <a:bodyPr vert="horz" lIns="91440" tIns="45720" rIns="91440" bIns="45720" rtlCol="0">
            <a:noAutofit/>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r>
              <a:rPr lang="en-US" sz="1800" b="0" dirty="0">
                <a:solidFill>
                  <a:srgbClr val="D4D4D4"/>
                </a:solidFill>
                <a:effectLst/>
              </a:rPr>
              <a:t>The Beats Pill ranks 5th among the speakers with an average rating of 4.52, which is above the overall average rating of 4.5. This indicates that despite having fewer reviews, the Beats Pill is well-received by customers.</a:t>
            </a:r>
          </a:p>
        </p:txBody>
      </p:sp>
      <p:sp>
        <p:nvSpPr>
          <p:cNvPr id="7" name="Rectangle 3">
            <a:extLst>
              <a:ext uri="{FF2B5EF4-FFF2-40B4-BE49-F238E27FC236}">
                <a16:creationId xmlns:a16="http://schemas.microsoft.com/office/drawing/2014/main" id="{37815E32-B72C-8A3F-ABBF-E88921BBE6C4}"/>
              </a:ext>
            </a:extLst>
          </p:cNvPr>
          <p:cNvSpPr>
            <a:spLocks noChangeArrowheads="1"/>
          </p:cNvSpPr>
          <p:nvPr/>
        </p:nvSpPr>
        <p:spPr bwMode="auto">
          <a:xfrm>
            <a:off x="0" y="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31740" rIns="91440" bIns="45720" numCol="1" anchor="ctr" anchorCtr="0" compatLnSpc="1">
            <a:prstTxWarp prst="textNoShape">
              <a:avLst/>
            </a:prstTxWarp>
            <a:spAutoFit/>
          </a:bodyPr>
          <a:lstStyle/>
          <a:p>
            <a:endParaRPr lang="LID4096"/>
          </a:p>
        </p:txBody>
      </p:sp>
    </p:spTree>
    <p:extLst>
      <p:ext uri="{BB962C8B-B14F-4D97-AF65-F5344CB8AC3E}">
        <p14:creationId xmlns:p14="http://schemas.microsoft.com/office/powerpoint/2010/main" val="15492041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a bass loudspeaker">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a:blip r:embed="rId2"/>
          <a:srcRect t="6504" b="6504"/>
          <a:stretch/>
        </p:blipFill>
        <p:spPr/>
      </p:pic>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p:txBody>
          <a:bodyPr>
            <a:normAutofit fontScale="25000" lnSpcReduction="20000"/>
          </a:bodyPr>
          <a:lstStyle/>
          <a:p>
            <a:fld id="{B5CEABB6-07DC-46E8-9B57-56EC44A396E5}" type="slidenum">
              <a:rPr lang="en-US" smtClean="0"/>
              <a:pPr/>
              <a:t>9</a:t>
            </a:fld>
            <a:endParaRPr lang="en-US" dirty="0"/>
          </a:p>
        </p:txBody>
      </p:sp>
      <p:pic>
        <p:nvPicPr>
          <p:cNvPr id="6146" name="Picture 2">
            <a:extLst>
              <a:ext uri="{FF2B5EF4-FFF2-40B4-BE49-F238E27FC236}">
                <a16:creationId xmlns:a16="http://schemas.microsoft.com/office/drawing/2014/main" id="{9A3FC8CD-631B-5603-AFD4-1DA4179110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282" y="76200"/>
            <a:ext cx="11877869" cy="5857875"/>
          </a:xfrm>
          <a:prstGeom prst="rect">
            <a:avLst/>
          </a:prstGeom>
          <a:noFill/>
          <a:extLst>
            <a:ext uri="{909E8E84-426E-40DD-AFC4-6F175D3DCCD1}">
              <a14:hiddenFill xmlns:a14="http://schemas.microsoft.com/office/drawing/2010/main">
                <a:solidFill>
                  <a:srgbClr val="FFFFFF"/>
                </a:solidFill>
              </a14:hiddenFill>
            </a:ext>
          </a:extLst>
        </p:spPr>
      </p:pic>
      <p:sp>
        <p:nvSpPr>
          <p:cNvPr id="2" name="Subtitle 3">
            <a:extLst>
              <a:ext uri="{FF2B5EF4-FFF2-40B4-BE49-F238E27FC236}">
                <a16:creationId xmlns:a16="http://schemas.microsoft.com/office/drawing/2014/main" id="{372161F4-2744-65F2-40EF-065FEB3D104D}"/>
              </a:ext>
            </a:extLst>
          </p:cNvPr>
          <p:cNvSpPr txBox="1">
            <a:spLocks/>
          </p:cNvSpPr>
          <p:nvPr/>
        </p:nvSpPr>
        <p:spPr>
          <a:xfrm>
            <a:off x="627888" y="6031502"/>
            <a:ext cx="10916412" cy="826498"/>
          </a:xfrm>
          <a:prstGeom prst="rect">
            <a:avLst/>
          </a:prstGeom>
        </p:spPr>
        <p:txBody>
          <a:bodyPr vert="horz" lIns="91440" tIns="45720" rIns="91440" bIns="45720" rtlCol="0">
            <a:noAutofit/>
          </a:bodyPr>
          <a:lstStyle>
            <a:lvl1pPr marL="0" indent="0" algn="ctr" defTabSz="914400" rtl="0" eaLnBrk="1" latinLnBrk="0" hangingPunct="1">
              <a:lnSpc>
                <a:spcPct val="95000"/>
              </a:lnSpc>
              <a:spcBef>
                <a:spcPts val="1400"/>
              </a:spcBef>
              <a:spcAft>
                <a:spcPts val="200"/>
              </a:spcAft>
              <a:buClr>
                <a:schemeClr val="accent1"/>
              </a:buClr>
              <a:buSzPct val="80000"/>
              <a:buFont typeface="Arial" pitchFamily="34" charset="0"/>
              <a:buNone/>
              <a:defRPr sz="2400" kern="1200" spc="10" baseline="0">
                <a:solidFill>
                  <a:schemeClr val="tx2">
                    <a:lumMod val="20000"/>
                    <a:lumOff val="80000"/>
                  </a:schemeClr>
                </a:solidFill>
                <a:latin typeface="+mn-lt"/>
                <a:ea typeface="+mn-ea"/>
                <a:cs typeface="+mn-cs"/>
              </a:defRPr>
            </a:lvl1pPr>
            <a:lvl2pPr marL="457200" indent="0" algn="l"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spcAft>
                <a:spcPts val="300"/>
              </a:spcAft>
              <a:buClr>
                <a:schemeClr val="accent1"/>
              </a:buClr>
              <a:buFont typeface="Wingdings 2" pitchFamily="18" charset="2"/>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300"/>
              </a:spcBef>
              <a:spcAft>
                <a:spcPts val="300"/>
              </a:spcAft>
              <a:buClr>
                <a:schemeClr val="accent1"/>
              </a:buClr>
              <a:buFont typeface="Wingdings 2" pitchFamily="18" charset="2"/>
              <a:buNone/>
              <a:defRPr sz="1600" kern="1200">
                <a:solidFill>
                  <a:schemeClr val="tx1">
                    <a:tint val="75000"/>
                  </a:schemeClr>
                </a:solidFill>
                <a:latin typeface="+mn-lt"/>
                <a:ea typeface="+mn-ea"/>
                <a:cs typeface="+mn-cs"/>
              </a:defRPr>
            </a:lvl9pPr>
          </a:lstStyle>
          <a:p>
            <a:r>
              <a:rPr lang="en-US" sz="1600" b="0" i="0" dirty="0">
                <a:solidFill>
                  <a:srgbClr val="D5D5D5"/>
                </a:solidFill>
                <a:effectLst/>
                <a:latin typeface="+mj-lt"/>
              </a:rPr>
              <a:t>The red dashed line is positioned at 149.95, showing that the cost of the Beats Pill is below the average cost for speakers rated 1 and 2 stars but higher than the average for ratings 4 and 5. This suggests that the Beats Pill is priced competitively compared to higher-rated products.</a:t>
            </a:r>
            <a:endParaRPr lang="en-US" sz="1600" b="0" dirty="0">
              <a:solidFill>
                <a:srgbClr val="D4D4D4"/>
              </a:solidFill>
              <a:effectLst/>
              <a:latin typeface="+mj-lt"/>
            </a:endParaRPr>
          </a:p>
        </p:txBody>
      </p:sp>
    </p:spTree>
    <p:extLst>
      <p:ext uri="{BB962C8B-B14F-4D97-AF65-F5344CB8AC3E}">
        <p14:creationId xmlns:p14="http://schemas.microsoft.com/office/powerpoint/2010/main" val="2906613583"/>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BD9B850-33FE-43D9-B469-C12FCA4960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656D043-63BC-4A94-9887-A7B1B2C84769}">
  <ds:schemaRefs>
    <ds:schemaRef ds:uri="http://purl.org/dc/elements/1.1/"/>
    <ds:schemaRef ds:uri="http://www.w3.org/XML/1998/namespace"/>
    <ds:schemaRef ds:uri="71af3243-3dd4-4a8d-8c0d-dd76da1f02a5"/>
    <ds:schemaRef ds:uri="http://purl.org/dc/terms/"/>
    <ds:schemaRef ds:uri="http://purl.org/dc/dcmitype/"/>
    <ds:schemaRef ds:uri="http://schemas.openxmlformats.org/package/2006/metadata/core-properties"/>
    <ds:schemaRef ds:uri="http://schemas.microsoft.com/office/2006/metadata/properties"/>
    <ds:schemaRef ds:uri="http://schemas.microsoft.com/office/2006/documentManagement/types"/>
    <ds:schemaRef ds:uri="http://schemas.microsoft.com/office/infopath/2007/PartnerControls"/>
    <ds:schemaRef ds:uri="16c05727-aa75-4e4a-9b5f-8a80a1165891"/>
    <ds:schemaRef ds:uri="230e9df3-be65-4c73-a93b-d1236ebd677e"/>
    <ds:schemaRef ds:uri="http://schemas.microsoft.com/sharepoint/v3"/>
  </ds:schemaRefs>
</ds:datastoreItem>
</file>

<file path=customXml/itemProps3.xml><?xml version="1.0" encoding="utf-8"?>
<ds:datastoreItem xmlns:ds="http://schemas.openxmlformats.org/officeDocument/2006/customXml" ds:itemID="{D622CF4D-9565-4B86-A8C6-169590EAEBFC}">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TM03457515[[fn=View]]</Template>
  <TotalTime>434</TotalTime>
  <Words>756</Words>
  <Application>Microsoft Office PowerPoint</Application>
  <PresentationFormat>Widescreen</PresentationFormat>
  <Paragraphs>77</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Century Schoolbook</vt:lpstr>
      <vt:lpstr>Courier New</vt:lpstr>
      <vt:lpstr>Elephant Pro</vt:lpstr>
      <vt:lpstr>Roboto</vt:lpstr>
      <vt:lpstr>Wingdings 2</vt:lpstr>
      <vt:lpstr>View</vt:lpstr>
      <vt:lpstr>Beats Pill  Consumer Insights</vt:lpstr>
      <vt:lpstr>Methodology</vt:lpstr>
      <vt:lpstr>Market Position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Strategic Recommendations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Abdulazeez Saliu</dc:creator>
  <cp:lastModifiedBy>Abdulazeez Saliu</cp:lastModifiedBy>
  <cp:revision>1</cp:revision>
  <dcterms:created xsi:type="dcterms:W3CDTF">2024-10-07T16:01:56Z</dcterms:created>
  <dcterms:modified xsi:type="dcterms:W3CDTF">2024-10-07T23:16:50Z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